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Amatic SC"/>
      <p:regular r:id="rId15"/>
      <p:bold r:id="rId16"/>
    </p:embeddedFont>
    <p:embeddedFont>
      <p:font typeface="Source Code Pro"/>
      <p:regular r:id="rId17"/>
      <p:bold r:id="rId18"/>
      <p:italic r:id="rId19"/>
      <p:boldItalic r:id="rId20"/>
    </p:embeddedFon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jakzA7bqOdbiWn1rzLeJnpqGI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SourceCodePro-boldItalic.fntdata"/><Relationship Id="rId22" Type="http://schemas.openxmlformats.org/officeDocument/2006/relationships/font" Target="fonts/CenturyGothic-bold.fntdata"/><Relationship Id="rId21" Type="http://schemas.openxmlformats.org/officeDocument/2006/relationships/font" Target="fonts/CenturyGothic-regular.fntdata"/><Relationship Id="rId24" Type="http://schemas.openxmlformats.org/officeDocument/2006/relationships/font" Target="fonts/CenturyGothic-boldItalic.fntdata"/><Relationship Id="rId23"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AmaticSC-regular.fntdata"/><Relationship Id="rId14" Type="http://schemas.openxmlformats.org/officeDocument/2006/relationships/slide" Target="slides/slide10.xml"/><Relationship Id="rId17" Type="http://schemas.openxmlformats.org/officeDocument/2006/relationships/font" Target="fonts/SourceCodePro-regular.fntdata"/><Relationship Id="rId16" Type="http://schemas.openxmlformats.org/officeDocument/2006/relationships/font" Target="fonts/AmaticSC-bold.fntdata"/><Relationship Id="rId19" Type="http://schemas.openxmlformats.org/officeDocument/2006/relationships/font" Target="fonts/SourceCodePro-italic.fntdata"/><Relationship Id="rId18" Type="http://schemas.openxmlformats.org/officeDocument/2006/relationships/font" Target="fonts/SourceCodePr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e50cb409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e50cb40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0cd92726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10cd927263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b32fb357f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b32fb357f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32fb357f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b32fb357f2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32fb357f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b32fb357f2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gb328db4d77_0_4"/>
          <p:cNvSpPr/>
          <p:nvPr/>
        </p:nvSpPr>
        <p:spPr>
          <a:xfrm>
            <a:off x="0" y="0"/>
            <a:ext cx="12192000" cy="4572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 name="Google Shape;11;gb328db4d77_0_4"/>
          <p:cNvSpPr txBox="1"/>
          <p:nvPr>
            <p:ph type="ctrTitle"/>
          </p:nvPr>
        </p:nvSpPr>
        <p:spPr>
          <a:xfrm>
            <a:off x="415600" y="522867"/>
            <a:ext cx="11360700" cy="35871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10700"/>
              <a:buNone/>
              <a:defRPr sz="10700"/>
            </a:lvl1pPr>
            <a:lvl2pPr lvl="1" algn="ctr">
              <a:spcBef>
                <a:spcPts val="0"/>
              </a:spcBef>
              <a:spcAft>
                <a:spcPts val="0"/>
              </a:spcAft>
              <a:buSzPts val="10700"/>
              <a:buNone/>
              <a:defRPr sz="10700"/>
            </a:lvl2pPr>
            <a:lvl3pPr lvl="2" algn="ctr">
              <a:spcBef>
                <a:spcPts val="0"/>
              </a:spcBef>
              <a:spcAft>
                <a:spcPts val="0"/>
              </a:spcAft>
              <a:buSzPts val="10700"/>
              <a:buNone/>
              <a:defRPr sz="10700"/>
            </a:lvl3pPr>
            <a:lvl4pPr lvl="3" algn="ctr">
              <a:spcBef>
                <a:spcPts val="0"/>
              </a:spcBef>
              <a:spcAft>
                <a:spcPts val="0"/>
              </a:spcAft>
              <a:buSzPts val="10700"/>
              <a:buNone/>
              <a:defRPr sz="10700"/>
            </a:lvl4pPr>
            <a:lvl5pPr lvl="4" algn="ctr">
              <a:spcBef>
                <a:spcPts val="0"/>
              </a:spcBef>
              <a:spcAft>
                <a:spcPts val="0"/>
              </a:spcAft>
              <a:buSzPts val="10700"/>
              <a:buNone/>
              <a:defRPr sz="10700"/>
            </a:lvl5pPr>
            <a:lvl6pPr lvl="5" algn="ctr">
              <a:spcBef>
                <a:spcPts val="0"/>
              </a:spcBef>
              <a:spcAft>
                <a:spcPts val="0"/>
              </a:spcAft>
              <a:buSzPts val="10700"/>
              <a:buNone/>
              <a:defRPr sz="10700"/>
            </a:lvl6pPr>
            <a:lvl7pPr lvl="6" algn="ctr">
              <a:spcBef>
                <a:spcPts val="0"/>
              </a:spcBef>
              <a:spcAft>
                <a:spcPts val="0"/>
              </a:spcAft>
              <a:buSzPts val="10700"/>
              <a:buNone/>
              <a:defRPr sz="10700"/>
            </a:lvl7pPr>
            <a:lvl8pPr lvl="7" algn="ctr">
              <a:spcBef>
                <a:spcPts val="0"/>
              </a:spcBef>
              <a:spcAft>
                <a:spcPts val="0"/>
              </a:spcAft>
              <a:buSzPts val="10700"/>
              <a:buNone/>
              <a:defRPr sz="10700"/>
            </a:lvl8pPr>
            <a:lvl9pPr lvl="8" algn="ctr">
              <a:spcBef>
                <a:spcPts val="0"/>
              </a:spcBef>
              <a:spcAft>
                <a:spcPts val="0"/>
              </a:spcAft>
              <a:buSzPts val="10700"/>
              <a:buNone/>
              <a:defRPr sz="10700"/>
            </a:lvl9pPr>
          </a:lstStyle>
          <a:p/>
        </p:txBody>
      </p:sp>
      <p:sp>
        <p:nvSpPr>
          <p:cNvPr id="12" name="Google Shape;12;gb328db4d77_0_4"/>
          <p:cNvSpPr txBox="1"/>
          <p:nvPr>
            <p:ph idx="1" type="subTitle"/>
          </p:nvPr>
        </p:nvSpPr>
        <p:spPr>
          <a:xfrm>
            <a:off x="415600" y="5187200"/>
            <a:ext cx="11360700" cy="9417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Clr>
                <a:schemeClr val="accent1"/>
              </a:buClr>
              <a:buSzPts val="2800"/>
              <a:buNone/>
              <a:defRPr b="1" sz="2800">
                <a:solidFill>
                  <a:schemeClr val="accent1"/>
                </a:solidFill>
              </a:defRPr>
            </a:lvl1pPr>
            <a:lvl2pPr lvl="1" algn="ctr">
              <a:lnSpc>
                <a:spcPct val="100000"/>
              </a:lnSpc>
              <a:spcBef>
                <a:spcPts val="0"/>
              </a:spcBef>
              <a:spcAft>
                <a:spcPts val="0"/>
              </a:spcAft>
              <a:buClr>
                <a:schemeClr val="accent1"/>
              </a:buClr>
              <a:buSzPts val="2800"/>
              <a:buNone/>
              <a:defRPr b="1" sz="2800">
                <a:solidFill>
                  <a:schemeClr val="accent1"/>
                </a:solidFill>
              </a:defRPr>
            </a:lvl2pPr>
            <a:lvl3pPr lvl="2" algn="ctr">
              <a:lnSpc>
                <a:spcPct val="100000"/>
              </a:lnSpc>
              <a:spcBef>
                <a:spcPts val="0"/>
              </a:spcBef>
              <a:spcAft>
                <a:spcPts val="0"/>
              </a:spcAft>
              <a:buClr>
                <a:schemeClr val="accent1"/>
              </a:buClr>
              <a:buSzPts val="2800"/>
              <a:buNone/>
              <a:defRPr b="1" sz="2800">
                <a:solidFill>
                  <a:schemeClr val="accent1"/>
                </a:solidFill>
              </a:defRPr>
            </a:lvl3pPr>
            <a:lvl4pPr lvl="3" algn="ctr">
              <a:lnSpc>
                <a:spcPct val="100000"/>
              </a:lnSpc>
              <a:spcBef>
                <a:spcPts val="0"/>
              </a:spcBef>
              <a:spcAft>
                <a:spcPts val="0"/>
              </a:spcAft>
              <a:buClr>
                <a:schemeClr val="accent1"/>
              </a:buClr>
              <a:buSzPts val="2800"/>
              <a:buNone/>
              <a:defRPr b="1" sz="2800">
                <a:solidFill>
                  <a:schemeClr val="accent1"/>
                </a:solidFill>
              </a:defRPr>
            </a:lvl4pPr>
            <a:lvl5pPr lvl="4" algn="ctr">
              <a:lnSpc>
                <a:spcPct val="100000"/>
              </a:lnSpc>
              <a:spcBef>
                <a:spcPts val="0"/>
              </a:spcBef>
              <a:spcAft>
                <a:spcPts val="0"/>
              </a:spcAft>
              <a:buClr>
                <a:schemeClr val="accent1"/>
              </a:buClr>
              <a:buSzPts val="2800"/>
              <a:buNone/>
              <a:defRPr b="1" sz="2800">
                <a:solidFill>
                  <a:schemeClr val="accent1"/>
                </a:solidFill>
              </a:defRPr>
            </a:lvl5pPr>
            <a:lvl6pPr lvl="5" algn="ctr">
              <a:lnSpc>
                <a:spcPct val="100000"/>
              </a:lnSpc>
              <a:spcBef>
                <a:spcPts val="0"/>
              </a:spcBef>
              <a:spcAft>
                <a:spcPts val="0"/>
              </a:spcAft>
              <a:buClr>
                <a:schemeClr val="accent1"/>
              </a:buClr>
              <a:buSzPts val="2800"/>
              <a:buNone/>
              <a:defRPr b="1" sz="2800">
                <a:solidFill>
                  <a:schemeClr val="accent1"/>
                </a:solidFill>
              </a:defRPr>
            </a:lvl6pPr>
            <a:lvl7pPr lvl="6" algn="ctr">
              <a:lnSpc>
                <a:spcPct val="100000"/>
              </a:lnSpc>
              <a:spcBef>
                <a:spcPts val="0"/>
              </a:spcBef>
              <a:spcAft>
                <a:spcPts val="0"/>
              </a:spcAft>
              <a:buClr>
                <a:schemeClr val="accent1"/>
              </a:buClr>
              <a:buSzPts val="2800"/>
              <a:buNone/>
              <a:defRPr b="1" sz="2800">
                <a:solidFill>
                  <a:schemeClr val="accent1"/>
                </a:solidFill>
              </a:defRPr>
            </a:lvl7pPr>
            <a:lvl8pPr lvl="7" algn="ctr">
              <a:lnSpc>
                <a:spcPct val="100000"/>
              </a:lnSpc>
              <a:spcBef>
                <a:spcPts val="0"/>
              </a:spcBef>
              <a:spcAft>
                <a:spcPts val="0"/>
              </a:spcAft>
              <a:buClr>
                <a:schemeClr val="accent1"/>
              </a:buClr>
              <a:buSzPts val="2800"/>
              <a:buNone/>
              <a:defRPr b="1" sz="2800">
                <a:solidFill>
                  <a:schemeClr val="accent1"/>
                </a:solidFill>
              </a:defRPr>
            </a:lvl8pPr>
            <a:lvl9pPr lvl="8" algn="ctr">
              <a:lnSpc>
                <a:spcPct val="100000"/>
              </a:lnSpc>
              <a:spcBef>
                <a:spcPts val="0"/>
              </a:spcBef>
              <a:spcAft>
                <a:spcPts val="0"/>
              </a:spcAft>
              <a:buClr>
                <a:schemeClr val="accent1"/>
              </a:buClr>
              <a:buSzPts val="2800"/>
              <a:buNone/>
              <a:defRPr b="1" sz="2800">
                <a:solidFill>
                  <a:schemeClr val="accent1"/>
                </a:solidFill>
              </a:defRPr>
            </a:lvl9pPr>
          </a:lstStyle>
          <a:p/>
        </p:txBody>
      </p:sp>
      <p:sp>
        <p:nvSpPr>
          <p:cNvPr id="13" name="Google Shape;13;gb328db4d77_0_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gb328db4d77_0_41"/>
          <p:cNvSpPr txBox="1"/>
          <p:nvPr>
            <p:ph hasCustomPrompt="1" type="title"/>
          </p:nvPr>
        </p:nvSpPr>
        <p:spPr>
          <a:xfrm>
            <a:off x="415600" y="1653700"/>
            <a:ext cx="11360700" cy="2642400"/>
          </a:xfrm>
          <a:prstGeom prst="rect">
            <a:avLst/>
          </a:prstGeom>
        </p:spPr>
        <p:txBody>
          <a:bodyPr anchorCtr="0" anchor="b" bIns="121900" lIns="121900" spcFirstLastPara="1" rIns="121900" wrap="square" tIns="121900">
            <a:noAutofit/>
          </a:bodyPr>
          <a:lstStyle>
            <a:lvl1pPr lvl="0" algn="ctr">
              <a:spcBef>
                <a:spcPts val="0"/>
              </a:spcBef>
              <a:spcAft>
                <a:spcPts val="0"/>
              </a:spcAft>
              <a:buClr>
                <a:schemeClr val="lt1"/>
              </a:buClr>
              <a:buSzPts val="16000"/>
              <a:buNone/>
              <a:defRPr sz="16000">
                <a:solidFill>
                  <a:schemeClr val="lt1"/>
                </a:solidFill>
                <a:highlight>
                  <a:schemeClr val="accent1"/>
                </a:highlight>
              </a:defRPr>
            </a:lvl1pPr>
            <a:lvl2pPr lvl="1" algn="ctr">
              <a:spcBef>
                <a:spcPts val="0"/>
              </a:spcBef>
              <a:spcAft>
                <a:spcPts val="0"/>
              </a:spcAft>
              <a:buClr>
                <a:schemeClr val="lt1"/>
              </a:buClr>
              <a:buSzPts val="16000"/>
              <a:buNone/>
              <a:defRPr sz="16000">
                <a:solidFill>
                  <a:schemeClr val="lt1"/>
                </a:solidFill>
                <a:highlight>
                  <a:schemeClr val="accent1"/>
                </a:highlight>
              </a:defRPr>
            </a:lvl2pPr>
            <a:lvl3pPr lvl="2" algn="ctr">
              <a:spcBef>
                <a:spcPts val="0"/>
              </a:spcBef>
              <a:spcAft>
                <a:spcPts val="0"/>
              </a:spcAft>
              <a:buClr>
                <a:schemeClr val="lt1"/>
              </a:buClr>
              <a:buSzPts val="16000"/>
              <a:buNone/>
              <a:defRPr sz="16000">
                <a:solidFill>
                  <a:schemeClr val="lt1"/>
                </a:solidFill>
                <a:highlight>
                  <a:schemeClr val="accent1"/>
                </a:highlight>
              </a:defRPr>
            </a:lvl3pPr>
            <a:lvl4pPr lvl="3" algn="ctr">
              <a:spcBef>
                <a:spcPts val="0"/>
              </a:spcBef>
              <a:spcAft>
                <a:spcPts val="0"/>
              </a:spcAft>
              <a:buClr>
                <a:schemeClr val="lt1"/>
              </a:buClr>
              <a:buSzPts val="16000"/>
              <a:buNone/>
              <a:defRPr sz="16000">
                <a:solidFill>
                  <a:schemeClr val="lt1"/>
                </a:solidFill>
                <a:highlight>
                  <a:schemeClr val="accent1"/>
                </a:highlight>
              </a:defRPr>
            </a:lvl4pPr>
            <a:lvl5pPr lvl="4" algn="ctr">
              <a:spcBef>
                <a:spcPts val="0"/>
              </a:spcBef>
              <a:spcAft>
                <a:spcPts val="0"/>
              </a:spcAft>
              <a:buClr>
                <a:schemeClr val="lt1"/>
              </a:buClr>
              <a:buSzPts val="16000"/>
              <a:buNone/>
              <a:defRPr sz="16000">
                <a:solidFill>
                  <a:schemeClr val="lt1"/>
                </a:solidFill>
                <a:highlight>
                  <a:schemeClr val="accent1"/>
                </a:highlight>
              </a:defRPr>
            </a:lvl5pPr>
            <a:lvl6pPr lvl="5" algn="ctr">
              <a:spcBef>
                <a:spcPts val="0"/>
              </a:spcBef>
              <a:spcAft>
                <a:spcPts val="0"/>
              </a:spcAft>
              <a:buClr>
                <a:schemeClr val="lt1"/>
              </a:buClr>
              <a:buSzPts val="16000"/>
              <a:buNone/>
              <a:defRPr sz="16000">
                <a:solidFill>
                  <a:schemeClr val="lt1"/>
                </a:solidFill>
                <a:highlight>
                  <a:schemeClr val="accent1"/>
                </a:highlight>
              </a:defRPr>
            </a:lvl6pPr>
            <a:lvl7pPr lvl="6" algn="ctr">
              <a:spcBef>
                <a:spcPts val="0"/>
              </a:spcBef>
              <a:spcAft>
                <a:spcPts val="0"/>
              </a:spcAft>
              <a:buClr>
                <a:schemeClr val="lt1"/>
              </a:buClr>
              <a:buSzPts val="16000"/>
              <a:buNone/>
              <a:defRPr sz="16000">
                <a:solidFill>
                  <a:schemeClr val="lt1"/>
                </a:solidFill>
                <a:highlight>
                  <a:schemeClr val="accent1"/>
                </a:highlight>
              </a:defRPr>
            </a:lvl7pPr>
            <a:lvl8pPr lvl="7" algn="ctr">
              <a:spcBef>
                <a:spcPts val="0"/>
              </a:spcBef>
              <a:spcAft>
                <a:spcPts val="0"/>
              </a:spcAft>
              <a:buClr>
                <a:schemeClr val="lt1"/>
              </a:buClr>
              <a:buSzPts val="16000"/>
              <a:buNone/>
              <a:defRPr sz="16000">
                <a:solidFill>
                  <a:schemeClr val="lt1"/>
                </a:solidFill>
                <a:highlight>
                  <a:schemeClr val="accent1"/>
                </a:highlight>
              </a:defRPr>
            </a:lvl8pPr>
            <a:lvl9pPr lvl="8" algn="ctr">
              <a:spcBef>
                <a:spcPts val="0"/>
              </a:spcBef>
              <a:spcAft>
                <a:spcPts val="0"/>
              </a:spcAft>
              <a:buClr>
                <a:schemeClr val="lt1"/>
              </a:buClr>
              <a:buSzPts val="16000"/>
              <a:buNone/>
              <a:defRPr sz="16000">
                <a:solidFill>
                  <a:schemeClr val="lt1"/>
                </a:solidFill>
                <a:highlight>
                  <a:schemeClr val="accent1"/>
                </a:highlight>
              </a:defRPr>
            </a:lvl9pPr>
          </a:lstStyle>
          <a:p>
            <a:r>
              <a:t>xx%</a:t>
            </a:r>
          </a:p>
        </p:txBody>
      </p:sp>
      <p:sp>
        <p:nvSpPr>
          <p:cNvPr id="48" name="Google Shape;48;gb328db4d77_0_41"/>
          <p:cNvSpPr txBox="1"/>
          <p:nvPr>
            <p:ph idx="1" type="body"/>
          </p:nvPr>
        </p:nvSpPr>
        <p:spPr>
          <a:xfrm>
            <a:off x="415600" y="4406167"/>
            <a:ext cx="11360700" cy="1734300"/>
          </a:xfrm>
          <a:prstGeom prst="rect">
            <a:avLst/>
          </a:prstGeom>
        </p:spPr>
        <p:txBody>
          <a:bodyPr anchorCtr="0" anchor="t" bIns="121900" lIns="121900" spcFirstLastPara="1" rIns="121900" wrap="square" tIns="121900">
            <a:noAutofit/>
          </a:bodyPr>
          <a:lstStyle>
            <a:lvl1pPr indent="-381000" lvl="0" marL="457200" algn="ctr">
              <a:spcBef>
                <a:spcPts val="0"/>
              </a:spcBef>
              <a:spcAft>
                <a:spcPts val="0"/>
              </a:spcAft>
              <a:buClr>
                <a:schemeClr val="accent1"/>
              </a:buClr>
              <a:buSzPts val="2400"/>
              <a:buChar char="●"/>
              <a:defRPr>
                <a:solidFill>
                  <a:schemeClr val="accent1"/>
                </a:solidFill>
                <a:highlight>
                  <a:schemeClr val="dk1"/>
                </a:highlight>
              </a:defRPr>
            </a:lvl1pPr>
            <a:lvl2pPr indent="-349250" lvl="1" marL="914400" algn="ctr">
              <a:spcBef>
                <a:spcPts val="2100"/>
              </a:spcBef>
              <a:spcAft>
                <a:spcPts val="0"/>
              </a:spcAft>
              <a:buClr>
                <a:schemeClr val="accent1"/>
              </a:buClr>
              <a:buSzPts val="1900"/>
              <a:buChar char="○"/>
              <a:defRPr>
                <a:solidFill>
                  <a:schemeClr val="accent1"/>
                </a:solidFill>
                <a:highlight>
                  <a:schemeClr val="dk1"/>
                </a:highlight>
              </a:defRPr>
            </a:lvl2pPr>
            <a:lvl3pPr indent="-349250" lvl="2" marL="1371600" algn="ctr">
              <a:spcBef>
                <a:spcPts val="2100"/>
              </a:spcBef>
              <a:spcAft>
                <a:spcPts val="0"/>
              </a:spcAft>
              <a:buClr>
                <a:schemeClr val="accent1"/>
              </a:buClr>
              <a:buSzPts val="1900"/>
              <a:buChar char="■"/>
              <a:defRPr>
                <a:solidFill>
                  <a:schemeClr val="accent1"/>
                </a:solidFill>
                <a:highlight>
                  <a:schemeClr val="dk1"/>
                </a:highlight>
              </a:defRPr>
            </a:lvl3pPr>
            <a:lvl4pPr indent="-349250" lvl="3" marL="1828800" algn="ctr">
              <a:spcBef>
                <a:spcPts val="2100"/>
              </a:spcBef>
              <a:spcAft>
                <a:spcPts val="0"/>
              </a:spcAft>
              <a:buClr>
                <a:schemeClr val="accent1"/>
              </a:buClr>
              <a:buSzPts val="1900"/>
              <a:buChar char="●"/>
              <a:defRPr>
                <a:solidFill>
                  <a:schemeClr val="accent1"/>
                </a:solidFill>
                <a:highlight>
                  <a:schemeClr val="dk1"/>
                </a:highlight>
              </a:defRPr>
            </a:lvl4pPr>
            <a:lvl5pPr indent="-349250" lvl="4" marL="2286000" algn="ctr">
              <a:spcBef>
                <a:spcPts val="2100"/>
              </a:spcBef>
              <a:spcAft>
                <a:spcPts val="0"/>
              </a:spcAft>
              <a:buClr>
                <a:schemeClr val="accent1"/>
              </a:buClr>
              <a:buSzPts val="1900"/>
              <a:buChar char="○"/>
              <a:defRPr>
                <a:solidFill>
                  <a:schemeClr val="accent1"/>
                </a:solidFill>
                <a:highlight>
                  <a:schemeClr val="dk1"/>
                </a:highlight>
              </a:defRPr>
            </a:lvl5pPr>
            <a:lvl6pPr indent="-349250" lvl="5" marL="2743200" algn="ctr">
              <a:spcBef>
                <a:spcPts val="2100"/>
              </a:spcBef>
              <a:spcAft>
                <a:spcPts val="0"/>
              </a:spcAft>
              <a:buClr>
                <a:schemeClr val="accent1"/>
              </a:buClr>
              <a:buSzPts val="1900"/>
              <a:buChar char="■"/>
              <a:defRPr>
                <a:solidFill>
                  <a:schemeClr val="accent1"/>
                </a:solidFill>
                <a:highlight>
                  <a:schemeClr val="dk1"/>
                </a:highlight>
              </a:defRPr>
            </a:lvl6pPr>
            <a:lvl7pPr indent="-349250" lvl="6" marL="3200400" algn="ctr">
              <a:spcBef>
                <a:spcPts val="2100"/>
              </a:spcBef>
              <a:spcAft>
                <a:spcPts val="0"/>
              </a:spcAft>
              <a:buClr>
                <a:schemeClr val="accent1"/>
              </a:buClr>
              <a:buSzPts val="1900"/>
              <a:buChar char="●"/>
              <a:defRPr>
                <a:solidFill>
                  <a:schemeClr val="accent1"/>
                </a:solidFill>
                <a:highlight>
                  <a:schemeClr val="dk1"/>
                </a:highlight>
              </a:defRPr>
            </a:lvl7pPr>
            <a:lvl8pPr indent="-349250" lvl="7" marL="3657600" algn="ctr">
              <a:spcBef>
                <a:spcPts val="2100"/>
              </a:spcBef>
              <a:spcAft>
                <a:spcPts val="0"/>
              </a:spcAft>
              <a:buClr>
                <a:schemeClr val="accent1"/>
              </a:buClr>
              <a:buSzPts val="1900"/>
              <a:buChar char="○"/>
              <a:defRPr>
                <a:solidFill>
                  <a:schemeClr val="accent1"/>
                </a:solidFill>
                <a:highlight>
                  <a:schemeClr val="dk1"/>
                </a:highlight>
              </a:defRPr>
            </a:lvl8pPr>
            <a:lvl9pPr indent="-349250" lvl="8" marL="4114800" algn="ctr">
              <a:spcBef>
                <a:spcPts val="2100"/>
              </a:spcBef>
              <a:spcAft>
                <a:spcPts val="2100"/>
              </a:spcAft>
              <a:buClr>
                <a:schemeClr val="accent1"/>
              </a:buClr>
              <a:buSzPts val="1900"/>
              <a:buChar char="■"/>
              <a:defRPr>
                <a:solidFill>
                  <a:schemeClr val="accent1"/>
                </a:solidFill>
                <a:highlight>
                  <a:schemeClr val="dk1"/>
                </a:highlight>
              </a:defRPr>
            </a:lvl9pPr>
          </a:lstStyle>
          <a:p/>
        </p:txBody>
      </p:sp>
      <p:sp>
        <p:nvSpPr>
          <p:cNvPr id="49" name="Google Shape;49;gb328db4d77_0_4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gb328db4d77_0_4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gb328db4d77_0_47"/>
          <p:cNvSpPr txBox="1"/>
          <p:nvPr>
            <p:ph type="title"/>
          </p:nvPr>
        </p:nvSpPr>
        <p:spPr>
          <a:xfrm>
            <a:off x="2895600" y="764373"/>
            <a:ext cx="8610600" cy="1293000"/>
          </a:xfrm>
          <a:prstGeom prst="rect">
            <a:avLst/>
          </a:prstGeom>
          <a:noFill/>
          <a:ln>
            <a:noFill/>
          </a:ln>
        </p:spPr>
        <p:txBody>
          <a:bodyPr anchorCtr="0" anchor="ctr" bIns="45700" lIns="91425" spcFirstLastPara="1" rIns="91425" wrap="square" tIns="45700">
            <a:noAutofit/>
          </a:bodyPr>
          <a:lstStyle>
            <a:lvl1pPr lvl="0" rtl="0" algn="r">
              <a:lnSpc>
                <a:spcPct val="90000"/>
              </a:lnSpc>
              <a:spcBef>
                <a:spcPts val="0"/>
              </a:spcBef>
              <a:spcAft>
                <a:spcPts val="0"/>
              </a:spcAft>
              <a:buClr>
                <a:schemeClr val="lt1"/>
              </a:buClr>
              <a:buSzPts val="18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gb328db4d77_0_47"/>
          <p:cNvSpPr txBox="1"/>
          <p:nvPr>
            <p:ph idx="1" type="body"/>
          </p:nvPr>
        </p:nvSpPr>
        <p:spPr>
          <a:xfrm>
            <a:off x="685800" y="2194560"/>
            <a:ext cx="10820400" cy="4024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lt1"/>
              </a:buClr>
              <a:buSzPts val="1800"/>
              <a:buChar char="●"/>
              <a:defRPr/>
            </a:lvl1pPr>
            <a:lvl2pPr indent="-342900" lvl="1" marL="914400" rtl="0" algn="l">
              <a:lnSpc>
                <a:spcPct val="90000"/>
              </a:lnSpc>
              <a:spcBef>
                <a:spcPts val="2100"/>
              </a:spcBef>
              <a:spcAft>
                <a:spcPts val="0"/>
              </a:spcAft>
              <a:buClr>
                <a:schemeClr val="lt1"/>
              </a:buClr>
              <a:buSzPts val="1800"/>
              <a:buChar char="○"/>
              <a:defRPr/>
            </a:lvl2pPr>
            <a:lvl3pPr indent="-342900" lvl="2" marL="1371600" rtl="0" algn="l">
              <a:lnSpc>
                <a:spcPct val="90000"/>
              </a:lnSpc>
              <a:spcBef>
                <a:spcPts val="2100"/>
              </a:spcBef>
              <a:spcAft>
                <a:spcPts val="0"/>
              </a:spcAft>
              <a:buClr>
                <a:schemeClr val="lt1"/>
              </a:buClr>
              <a:buSzPts val="1800"/>
              <a:buChar char="■"/>
              <a:defRPr/>
            </a:lvl3pPr>
            <a:lvl4pPr indent="-342900" lvl="3" marL="1828800" rtl="0" algn="l">
              <a:lnSpc>
                <a:spcPct val="90000"/>
              </a:lnSpc>
              <a:spcBef>
                <a:spcPts val="2100"/>
              </a:spcBef>
              <a:spcAft>
                <a:spcPts val="0"/>
              </a:spcAft>
              <a:buClr>
                <a:schemeClr val="lt1"/>
              </a:buClr>
              <a:buSzPts val="1800"/>
              <a:buChar char="●"/>
              <a:defRPr/>
            </a:lvl4pPr>
            <a:lvl5pPr indent="-342900" lvl="4" marL="2286000" rtl="0" algn="l">
              <a:lnSpc>
                <a:spcPct val="90000"/>
              </a:lnSpc>
              <a:spcBef>
                <a:spcPts val="2100"/>
              </a:spcBef>
              <a:spcAft>
                <a:spcPts val="0"/>
              </a:spcAft>
              <a:buClr>
                <a:schemeClr val="lt1"/>
              </a:buClr>
              <a:buSzPts val="1800"/>
              <a:buChar char="○"/>
              <a:defRPr/>
            </a:lvl5pPr>
            <a:lvl6pPr indent="-342900" lvl="5" marL="2743200" rtl="0" algn="l">
              <a:lnSpc>
                <a:spcPct val="90000"/>
              </a:lnSpc>
              <a:spcBef>
                <a:spcPts val="2100"/>
              </a:spcBef>
              <a:spcAft>
                <a:spcPts val="0"/>
              </a:spcAft>
              <a:buClr>
                <a:schemeClr val="lt1"/>
              </a:buClr>
              <a:buSzPts val="1800"/>
              <a:buChar char="■"/>
              <a:defRPr/>
            </a:lvl6pPr>
            <a:lvl7pPr indent="-342900" lvl="6" marL="3200400" rtl="0" algn="l">
              <a:lnSpc>
                <a:spcPct val="90000"/>
              </a:lnSpc>
              <a:spcBef>
                <a:spcPts val="2100"/>
              </a:spcBef>
              <a:spcAft>
                <a:spcPts val="0"/>
              </a:spcAft>
              <a:buClr>
                <a:schemeClr val="lt1"/>
              </a:buClr>
              <a:buSzPts val="1800"/>
              <a:buChar char="●"/>
              <a:defRPr/>
            </a:lvl7pPr>
            <a:lvl8pPr indent="-342900" lvl="7" marL="3657600" rtl="0" algn="l">
              <a:lnSpc>
                <a:spcPct val="90000"/>
              </a:lnSpc>
              <a:spcBef>
                <a:spcPts val="2100"/>
              </a:spcBef>
              <a:spcAft>
                <a:spcPts val="0"/>
              </a:spcAft>
              <a:buClr>
                <a:schemeClr val="lt1"/>
              </a:buClr>
              <a:buSzPts val="1800"/>
              <a:buChar char="○"/>
              <a:defRPr/>
            </a:lvl8pPr>
            <a:lvl9pPr indent="-342900" lvl="8" marL="4114800" rtl="0" algn="l">
              <a:lnSpc>
                <a:spcPct val="90000"/>
              </a:lnSpc>
              <a:spcBef>
                <a:spcPts val="2100"/>
              </a:spcBef>
              <a:spcAft>
                <a:spcPts val="2100"/>
              </a:spcAft>
              <a:buClr>
                <a:schemeClr val="lt1"/>
              </a:buClr>
              <a:buSzPts val="1800"/>
              <a:buChar char="■"/>
              <a:defRPr/>
            </a:lvl9pPr>
          </a:lstStyle>
          <a:p/>
        </p:txBody>
      </p:sp>
      <p:sp>
        <p:nvSpPr>
          <p:cNvPr id="55" name="Google Shape;55;gb328db4d77_0_47"/>
          <p:cNvSpPr txBox="1"/>
          <p:nvPr>
            <p:ph idx="10" type="dt"/>
          </p:nvPr>
        </p:nvSpPr>
        <p:spPr>
          <a:xfrm>
            <a:off x="8595360" y="6356350"/>
            <a:ext cx="29109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gb328db4d77_0_47"/>
          <p:cNvSpPr txBox="1"/>
          <p:nvPr>
            <p:ph idx="11" type="ftr"/>
          </p:nvPr>
        </p:nvSpPr>
        <p:spPr>
          <a:xfrm>
            <a:off x="685800" y="6355845"/>
            <a:ext cx="7772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gb328db4d77_0_47"/>
          <p:cNvSpPr txBox="1"/>
          <p:nvPr>
            <p:ph idx="12" type="sldNum"/>
          </p:nvPr>
        </p:nvSpPr>
        <p:spPr>
          <a:xfrm>
            <a:off x="8763000" y="38100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gb328db4d77_0_53"/>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3200"/>
              <a:buFont typeface="Century Gothic"/>
              <a:buNone/>
              <a:defRPr sz="3200"/>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60" name="Google Shape;60;gb328db4d77_0_53"/>
          <p:cNvSpPr txBox="1"/>
          <p:nvPr>
            <p:ph idx="1" type="body"/>
          </p:nvPr>
        </p:nvSpPr>
        <p:spPr>
          <a:xfrm>
            <a:off x="4995582" y="746759"/>
            <a:ext cx="6510600" cy="5472000"/>
          </a:xfrm>
          <a:prstGeom prst="rect">
            <a:avLst/>
          </a:prstGeom>
          <a:noFill/>
          <a:ln>
            <a:noFill/>
          </a:ln>
        </p:spPr>
        <p:txBody>
          <a:bodyPr anchorCtr="0" anchor="ctr" bIns="45700" lIns="91425" spcFirstLastPara="1" rIns="91425" wrap="square" tIns="45700">
            <a:noAutofit/>
          </a:bodyPr>
          <a:lstStyle>
            <a:lvl1pPr indent="-342900" lvl="0" marL="457200" rtl="0" algn="l">
              <a:lnSpc>
                <a:spcPct val="90000"/>
              </a:lnSpc>
              <a:spcBef>
                <a:spcPts val="1000"/>
              </a:spcBef>
              <a:spcAft>
                <a:spcPts val="0"/>
              </a:spcAft>
              <a:buClr>
                <a:schemeClr val="lt1"/>
              </a:buClr>
              <a:buSzPts val="1800"/>
              <a:buChar char="●"/>
              <a:defRPr/>
            </a:lvl1pPr>
            <a:lvl2pPr indent="-342900" lvl="1" marL="914400" rtl="0" algn="l">
              <a:lnSpc>
                <a:spcPct val="90000"/>
              </a:lnSpc>
              <a:spcBef>
                <a:spcPts val="2100"/>
              </a:spcBef>
              <a:spcAft>
                <a:spcPts val="0"/>
              </a:spcAft>
              <a:buClr>
                <a:schemeClr val="lt1"/>
              </a:buClr>
              <a:buSzPts val="1800"/>
              <a:buChar char="○"/>
              <a:defRPr/>
            </a:lvl2pPr>
            <a:lvl3pPr indent="-342900" lvl="2" marL="1371600" rtl="0" algn="l">
              <a:lnSpc>
                <a:spcPct val="90000"/>
              </a:lnSpc>
              <a:spcBef>
                <a:spcPts val="2100"/>
              </a:spcBef>
              <a:spcAft>
                <a:spcPts val="0"/>
              </a:spcAft>
              <a:buClr>
                <a:schemeClr val="lt1"/>
              </a:buClr>
              <a:buSzPts val="1800"/>
              <a:buChar char="■"/>
              <a:defRPr/>
            </a:lvl3pPr>
            <a:lvl4pPr indent="-342900" lvl="3" marL="1828800" rtl="0" algn="l">
              <a:lnSpc>
                <a:spcPct val="90000"/>
              </a:lnSpc>
              <a:spcBef>
                <a:spcPts val="2100"/>
              </a:spcBef>
              <a:spcAft>
                <a:spcPts val="0"/>
              </a:spcAft>
              <a:buClr>
                <a:schemeClr val="lt1"/>
              </a:buClr>
              <a:buSzPts val="1800"/>
              <a:buChar char="●"/>
              <a:defRPr/>
            </a:lvl4pPr>
            <a:lvl5pPr indent="-342900" lvl="4" marL="2286000" rtl="0" algn="l">
              <a:lnSpc>
                <a:spcPct val="90000"/>
              </a:lnSpc>
              <a:spcBef>
                <a:spcPts val="2100"/>
              </a:spcBef>
              <a:spcAft>
                <a:spcPts val="0"/>
              </a:spcAft>
              <a:buClr>
                <a:schemeClr val="lt1"/>
              </a:buClr>
              <a:buSzPts val="1800"/>
              <a:buChar char="○"/>
              <a:defRPr/>
            </a:lvl5pPr>
            <a:lvl6pPr indent="-342900" lvl="5" marL="2743200" rtl="0" algn="l">
              <a:lnSpc>
                <a:spcPct val="90000"/>
              </a:lnSpc>
              <a:spcBef>
                <a:spcPts val="2100"/>
              </a:spcBef>
              <a:spcAft>
                <a:spcPts val="0"/>
              </a:spcAft>
              <a:buClr>
                <a:schemeClr val="lt1"/>
              </a:buClr>
              <a:buSzPts val="1800"/>
              <a:buChar char="■"/>
              <a:defRPr/>
            </a:lvl6pPr>
            <a:lvl7pPr indent="-342900" lvl="6" marL="3200400" rtl="0" algn="l">
              <a:lnSpc>
                <a:spcPct val="90000"/>
              </a:lnSpc>
              <a:spcBef>
                <a:spcPts val="2100"/>
              </a:spcBef>
              <a:spcAft>
                <a:spcPts val="0"/>
              </a:spcAft>
              <a:buClr>
                <a:schemeClr val="lt1"/>
              </a:buClr>
              <a:buSzPts val="1800"/>
              <a:buChar char="●"/>
              <a:defRPr/>
            </a:lvl7pPr>
            <a:lvl8pPr indent="-342900" lvl="7" marL="3657600" rtl="0" algn="l">
              <a:lnSpc>
                <a:spcPct val="90000"/>
              </a:lnSpc>
              <a:spcBef>
                <a:spcPts val="2100"/>
              </a:spcBef>
              <a:spcAft>
                <a:spcPts val="0"/>
              </a:spcAft>
              <a:buClr>
                <a:schemeClr val="lt1"/>
              </a:buClr>
              <a:buSzPts val="1800"/>
              <a:buChar char="○"/>
              <a:defRPr/>
            </a:lvl8pPr>
            <a:lvl9pPr indent="-342900" lvl="8" marL="4114800" rtl="0" algn="l">
              <a:lnSpc>
                <a:spcPct val="90000"/>
              </a:lnSpc>
              <a:spcBef>
                <a:spcPts val="2100"/>
              </a:spcBef>
              <a:spcAft>
                <a:spcPts val="2100"/>
              </a:spcAft>
              <a:buClr>
                <a:schemeClr val="lt1"/>
              </a:buClr>
              <a:buSzPts val="1800"/>
              <a:buChar char="■"/>
              <a:defRPr/>
            </a:lvl9pPr>
          </a:lstStyle>
          <a:p/>
        </p:txBody>
      </p:sp>
      <p:sp>
        <p:nvSpPr>
          <p:cNvPr id="61" name="Google Shape;61;gb328db4d77_0_53"/>
          <p:cNvSpPr txBox="1"/>
          <p:nvPr>
            <p:ph idx="2" type="body"/>
          </p:nvPr>
        </p:nvSpPr>
        <p:spPr>
          <a:xfrm>
            <a:off x="685800" y="3124199"/>
            <a:ext cx="4114800" cy="3094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1600"/>
              <a:buNone/>
              <a:defRPr sz="1600"/>
            </a:lvl1pPr>
            <a:lvl2pPr indent="-228600" lvl="1" marL="914400" rtl="0" algn="l">
              <a:lnSpc>
                <a:spcPct val="90000"/>
              </a:lnSpc>
              <a:spcBef>
                <a:spcPts val="2100"/>
              </a:spcBef>
              <a:spcAft>
                <a:spcPts val="0"/>
              </a:spcAft>
              <a:buClr>
                <a:schemeClr val="lt1"/>
              </a:buClr>
              <a:buSzPts val="1400"/>
              <a:buNone/>
              <a:defRPr sz="1400"/>
            </a:lvl2pPr>
            <a:lvl3pPr indent="-228600" lvl="2" marL="1371600" rtl="0" algn="l">
              <a:lnSpc>
                <a:spcPct val="90000"/>
              </a:lnSpc>
              <a:spcBef>
                <a:spcPts val="2100"/>
              </a:spcBef>
              <a:spcAft>
                <a:spcPts val="0"/>
              </a:spcAft>
              <a:buClr>
                <a:schemeClr val="lt1"/>
              </a:buClr>
              <a:buSzPts val="1200"/>
              <a:buNone/>
              <a:defRPr sz="1200"/>
            </a:lvl3pPr>
            <a:lvl4pPr indent="-228600" lvl="3" marL="1828800" rtl="0" algn="l">
              <a:lnSpc>
                <a:spcPct val="90000"/>
              </a:lnSpc>
              <a:spcBef>
                <a:spcPts val="2100"/>
              </a:spcBef>
              <a:spcAft>
                <a:spcPts val="0"/>
              </a:spcAft>
              <a:buClr>
                <a:schemeClr val="lt1"/>
              </a:buClr>
              <a:buSzPts val="1000"/>
              <a:buNone/>
              <a:defRPr sz="1000"/>
            </a:lvl4pPr>
            <a:lvl5pPr indent="-228600" lvl="4" marL="2286000" rtl="0" algn="l">
              <a:lnSpc>
                <a:spcPct val="90000"/>
              </a:lnSpc>
              <a:spcBef>
                <a:spcPts val="2100"/>
              </a:spcBef>
              <a:spcAft>
                <a:spcPts val="0"/>
              </a:spcAft>
              <a:buClr>
                <a:schemeClr val="lt1"/>
              </a:buClr>
              <a:buSzPts val="1000"/>
              <a:buNone/>
              <a:defRPr sz="1000"/>
            </a:lvl5pPr>
            <a:lvl6pPr indent="-228600" lvl="5" marL="2743200" rtl="0" algn="l">
              <a:lnSpc>
                <a:spcPct val="90000"/>
              </a:lnSpc>
              <a:spcBef>
                <a:spcPts val="2100"/>
              </a:spcBef>
              <a:spcAft>
                <a:spcPts val="0"/>
              </a:spcAft>
              <a:buClr>
                <a:schemeClr val="lt1"/>
              </a:buClr>
              <a:buSzPts val="1000"/>
              <a:buNone/>
              <a:defRPr sz="1000"/>
            </a:lvl6pPr>
            <a:lvl7pPr indent="-228600" lvl="6" marL="3200400" rtl="0" algn="l">
              <a:lnSpc>
                <a:spcPct val="90000"/>
              </a:lnSpc>
              <a:spcBef>
                <a:spcPts val="2100"/>
              </a:spcBef>
              <a:spcAft>
                <a:spcPts val="0"/>
              </a:spcAft>
              <a:buClr>
                <a:schemeClr val="lt1"/>
              </a:buClr>
              <a:buSzPts val="1000"/>
              <a:buNone/>
              <a:defRPr sz="1000"/>
            </a:lvl7pPr>
            <a:lvl8pPr indent="-228600" lvl="7" marL="3657600" rtl="0" algn="l">
              <a:lnSpc>
                <a:spcPct val="90000"/>
              </a:lnSpc>
              <a:spcBef>
                <a:spcPts val="2100"/>
              </a:spcBef>
              <a:spcAft>
                <a:spcPts val="0"/>
              </a:spcAft>
              <a:buClr>
                <a:schemeClr val="lt1"/>
              </a:buClr>
              <a:buSzPts val="1000"/>
              <a:buNone/>
              <a:defRPr sz="1000"/>
            </a:lvl8pPr>
            <a:lvl9pPr indent="-228600" lvl="8" marL="4114800" rtl="0" algn="l">
              <a:lnSpc>
                <a:spcPct val="90000"/>
              </a:lnSpc>
              <a:spcBef>
                <a:spcPts val="2100"/>
              </a:spcBef>
              <a:spcAft>
                <a:spcPts val="2100"/>
              </a:spcAft>
              <a:buClr>
                <a:schemeClr val="lt1"/>
              </a:buClr>
              <a:buSzPts val="1000"/>
              <a:buNone/>
              <a:defRPr sz="1000"/>
            </a:lvl9pPr>
          </a:lstStyle>
          <a:p/>
        </p:txBody>
      </p:sp>
      <p:sp>
        <p:nvSpPr>
          <p:cNvPr id="62" name="Google Shape;62;gb328db4d77_0_53"/>
          <p:cNvSpPr txBox="1"/>
          <p:nvPr>
            <p:ph idx="10" type="dt"/>
          </p:nvPr>
        </p:nvSpPr>
        <p:spPr>
          <a:xfrm>
            <a:off x="8595360" y="6356350"/>
            <a:ext cx="29109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gb328db4d77_0_53"/>
          <p:cNvSpPr txBox="1"/>
          <p:nvPr>
            <p:ph idx="11" type="ftr"/>
          </p:nvPr>
        </p:nvSpPr>
        <p:spPr>
          <a:xfrm>
            <a:off x="685800" y="6355845"/>
            <a:ext cx="7772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gb328db4d77_0_53"/>
          <p:cNvSpPr txBox="1"/>
          <p:nvPr>
            <p:ph idx="12" type="sldNum"/>
          </p:nvPr>
        </p:nvSpPr>
        <p:spPr>
          <a:xfrm>
            <a:off x="8763000" y="38100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gb328db4d77_0_9"/>
          <p:cNvSpPr txBox="1"/>
          <p:nvPr>
            <p:ph type="title"/>
          </p:nvPr>
        </p:nvSpPr>
        <p:spPr>
          <a:xfrm>
            <a:off x="3737000" y="1070000"/>
            <a:ext cx="4718100" cy="4718100"/>
          </a:xfrm>
          <a:prstGeom prst="rect">
            <a:avLst/>
          </a:prstGeom>
          <a:solidFill>
            <a:srgbClr val="FFFFFF"/>
          </a:solidFill>
        </p:spPr>
        <p:txBody>
          <a:bodyPr anchorCtr="0" anchor="ctr" bIns="121900" lIns="121900" spcFirstLastPara="1" rIns="121900" wrap="square" tIns="12190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6" name="Google Shape;16;gb328db4d77_0_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gb328db4d77_0_12"/>
          <p:cNvSpPr txBox="1"/>
          <p:nvPr>
            <p:ph type="title"/>
          </p:nvPr>
        </p:nvSpPr>
        <p:spPr>
          <a:xfrm>
            <a:off x="415600" y="390467"/>
            <a:ext cx="11360700" cy="1068000"/>
          </a:xfrm>
          <a:prstGeom prst="rect">
            <a:avLst/>
          </a:prstGeom>
        </p:spPr>
        <p:txBody>
          <a:bodyPr anchorCtr="0" anchor="t" bIns="121900" lIns="121900" spcFirstLastPara="1" rIns="121900" wrap="square" tIns="12190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9" name="Google Shape;19;gb328db4d77_0_12"/>
          <p:cNvSpPr txBox="1"/>
          <p:nvPr>
            <p:ph idx="1" type="body"/>
          </p:nvPr>
        </p:nvSpPr>
        <p:spPr>
          <a:xfrm>
            <a:off x="415600" y="1638233"/>
            <a:ext cx="11360700" cy="44535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0" name="Google Shape;20;gb328db4d77_0_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gb328db4d77_0_16"/>
          <p:cNvSpPr txBox="1"/>
          <p:nvPr>
            <p:ph type="title"/>
          </p:nvPr>
        </p:nvSpPr>
        <p:spPr>
          <a:xfrm>
            <a:off x="415600" y="390467"/>
            <a:ext cx="11360700" cy="1068000"/>
          </a:xfrm>
          <a:prstGeom prst="rect">
            <a:avLst/>
          </a:prstGeom>
        </p:spPr>
        <p:txBody>
          <a:bodyPr anchorCtr="0" anchor="t" bIns="121900" lIns="121900" spcFirstLastPara="1" rIns="121900" wrap="square" tIns="12190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3" name="Google Shape;23;gb328db4d77_0_16"/>
          <p:cNvSpPr txBox="1"/>
          <p:nvPr>
            <p:ph idx="1" type="body"/>
          </p:nvPr>
        </p:nvSpPr>
        <p:spPr>
          <a:xfrm>
            <a:off x="415600" y="1638233"/>
            <a:ext cx="5333100" cy="4453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4" name="Google Shape;24;gb328db4d77_0_16"/>
          <p:cNvSpPr txBox="1"/>
          <p:nvPr>
            <p:ph idx="2" type="body"/>
          </p:nvPr>
        </p:nvSpPr>
        <p:spPr>
          <a:xfrm>
            <a:off x="6443200" y="1638233"/>
            <a:ext cx="5333100" cy="4453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5" name="Google Shape;25;gb328db4d77_0_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gb328db4d77_0_21"/>
          <p:cNvSpPr txBox="1"/>
          <p:nvPr>
            <p:ph type="title"/>
          </p:nvPr>
        </p:nvSpPr>
        <p:spPr>
          <a:xfrm>
            <a:off x="406400" y="412467"/>
            <a:ext cx="11383500" cy="997500"/>
          </a:xfrm>
          <a:prstGeom prst="rect">
            <a:avLst/>
          </a:prstGeom>
        </p:spPr>
        <p:txBody>
          <a:bodyPr anchorCtr="0" anchor="t" bIns="121900" lIns="121900" spcFirstLastPara="1" rIns="121900" wrap="square" tIns="121900">
            <a:noAutofit/>
          </a:bodyPr>
          <a:lstStyle>
            <a:lvl1pPr lvl="0">
              <a:spcBef>
                <a:spcPts val="0"/>
              </a:spcBef>
              <a:spcAft>
                <a:spcPts val="0"/>
              </a:spcAft>
              <a:buSzPts val="5300"/>
              <a:buNone/>
              <a:defRPr sz="5300"/>
            </a:lvl1pPr>
            <a:lvl2pPr lvl="1">
              <a:spcBef>
                <a:spcPts val="0"/>
              </a:spcBef>
              <a:spcAft>
                <a:spcPts val="0"/>
              </a:spcAft>
              <a:buSzPts val="5300"/>
              <a:buNone/>
              <a:defRPr sz="5300"/>
            </a:lvl2pPr>
            <a:lvl3pPr lvl="2">
              <a:spcBef>
                <a:spcPts val="0"/>
              </a:spcBef>
              <a:spcAft>
                <a:spcPts val="0"/>
              </a:spcAft>
              <a:buSzPts val="5300"/>
              <a:buNone/>
              <a:defRPr sz="5300"/>
            </a:lvl3pPr>
            <a:lvl4pPr lvl="3">
              <a:spcBef>
                <a:spcPts val="0"/>
              </a:spcBef>
              <a:spcAft>
                <a:spcPts val="0"/>
              </a:spcAft>
              <a:buSzPts val="5300"/>
              <a:buNone/>
              <a:defRPr sz="5300"/>
            </a:lvl4pPr>
            <a:lvl5pPr lvl="4">
              <a:spcBef>
                <a:spcPts val="0"/>
              </a:spcBef>
              <a:spcAft>
                <a:spcPts val="0"/>
              </a:spcAft>
              <a:buSzPts val="5300"/>
              <a:buNone/>
              <a:defRPr sz="5300"/>
            </a:lvl5pPr>
            <a:lvl6pPr lvl="5">
              <a:spcBef>
                <a:spcPts val="0"/>
              </a:spcBef>
              <a:spcAft>
                <a:spcPts val="0"/>
              </a:spcAft>
              <a:buSzPts val="5300"/>
              <a:buNone/>
              <a:defRPr sz="5300"/>
            </a:lvl6pPr>
            <a:lvl7pPr lvl="6">
              <a:spcBef>
                <a:spcPts val="0"/>
              </a:spcBef>
              <a:spcAft>
                <a:spcPts val="0"/>
              </a:spcAft>
              <a:buSzPts val="5300"/>
              <a:buNone/>
              <a:defRPr sz="5300"/>
            </a:lvl7pPr>
            <a:lvl8pPr lvl="7">
              <a:spcBef>
                <a:spcPts val="0"/>
              </a:spcBef>
              <a:spcAft>
                <a:spcPts val="0"/>
              </a:spcAft>
              <a:buSzPts val="5300"/>
              <a:buNone/>
              <a:defRPr sz="5300"/>
            </a:lvl8pPr>
            <a:lvl9pPr lvl="8">
              <a:spcBef>
                <a:spcPts val="0"/>
              </a:spcBef>
              <a:spcAft>
                <a:spcPts val="0"/>
              </a:spcAft>
              <a:buSzPts val="5300"/>
              <a:buNone/>
              <a:defRPr sz="5300"/>
            </a:lvl9pPr>
          </a:lstStyle>
          <a:p/>
        </p:txBody>
      </p:sp>
      <p:sp>
        <p:nvSpPr>
          <p:cNvPr id="28" name="Google Shape;28;gb328db4d77_0_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gb328db4d77_0_24"/>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lvl1pPr lvl="0">
              <a:spcBef>
                <a:spcPts val="0"/>
              </a:spcBef>
              <a:spcAft>
                <a:spcPts val="0"/>
              </a:spcAft>
              <a:buSzPts val="4000"/>
              <a:buNone/>
              <a:defRPr sz="4000">
                <a:highlight>
                  <a:schemeClr val="dk1"/>
                </a:highlight>
              </a:defRPr>
            </a:lvl1pPr>
            <a:lvl2pPr lvl="1">
              <a:spcBef>
                <a:spcPts val="0"/>
              </a:spcBef>
              <a:spcAft>
                <a:spcPts val="0"/>
              </a:spcAft>
              <a:buSzPts val="4000"/>
              <a:buNone/>
              <a:defRPr sz="4000">
                <a:highlight>
                  <a:schemeClr val="dk1"/>
                </a:highlight>
              </a:defRPr>
            </a:lvl2pPr>
            <a:lvl3pPr lvl="2">
              <a:spcBef>
                <a:spcPts val="0"/>
              </a:spcBef>
              <a:spcAft>
                <a:spcPts val="0"/>
              </a:spcAft>
              <a:buSzPts val="4000"/>
              <a:buNone/>
              <a:defRPr sz="4000">
                <a:highlight>
                  <a:schemeClr val="dk1"/>
                </a:highlight>
              </a:defRPr>
            </a:lvl3pPr>
            <a:lvl4pPr lvl="3">
              <a:spcBef>
                <a:spcPts val="0"/>
              </a:spcBef>
              <a:spcAft>
                <a:spcPts val="0"/>
              </a:spcAft>
              <a:buSzPts val="4000"/>
              <a:buNone/>
              <a:defRPr sz="4000">
                <a:highlight>
                  <a:schemeClr val="dk1"/>
                </a:highlight>
              </a:defRPr>
            </a:lvl4pPr>
            <a:lvl5pPr lvl="4">
              <a:spcBef>
                <a:spcPts val="0"/>
              </a:spcBef>
              <a:spcAft>
                <a:spcPts val="0"/>
              </a:spcAft>
              <a:buSzPts val="4000"/>
              <a:buNone/>
              <a:defRPr sz="4000">
                <a:highlight>
                  <a:schemeClr val="dk1"/>
                </a:highlight>
              </a:defRPr>
            </a:lvl5pPr>
            <a:lvl6pPr lvl="5">
              <a:spcBef>
                <a:spcPts val="0"/>
              </a:spcBef>
              <a:spcAft>
                <a:spcPts val="0"/>
              </a:spcAft>
              <a:buSzPts val="4000"/>
              <a:buNone/>
              <a:defRPr sz="4000">
                <a:highlight>
                  <a:schemeClr val="dk1"/>
                </a:highlight>
              </a:defRPr>
            </a:lvl6pPr>
            <a:lvl7pPr lvl="6">
              <a:spcBef>
                <a:spcPts val="0"/>
              </a:spcBef>
              <a:spcAft>
                <a:spcPts val="0"/>
              </a:spcAft>
              <a:buSzPts val="4000"/>
              <a:buNone/>
              <a:defRPr sz="4000">
                <a:highlight>
                  <a:schemeClr val="dk1"/>
                </a:highlight>
              </a:defRPr>
            </a:lvl7pPr>
            <a:lvl8pPr lvl="7">
              <a:spcBef>
                <a:spcPts val="0"/>
              </a:spcBef>
              <a:spcAft>
                <a:spcPts val="0"/>
              </a:spcAft>
              <a:buSzPts val="4000"/>
              <a:buNone/>
              <a:defRPr sz="4000">
                <a:highlight>
                  <a:schemeClr val="dk1"/>
                </a:highlight>
              </a:defRPr>
            </a:lvl8pPr>
            <a:lvl9pPr lvl="8">
              <a:spcBef>
                <a:spcPts val="0"/>
              </a:spcBef>
              <a:spcAft>
                <a:spcPts val="0"/>
              </a:spcAft>
              <a:buSzPts val="4000"/>
              <a:buNone/>
              <a:defRPr sz="4000">
                <a:highlight>
                  <a:schemeClr val="dk1"/>
                </a:highlight>
              </a:defRPr>
            </a:lvl9pPr>
          </a:lstStyle>
          <a:p/>
        </p:txBody>
      </p:sp>
      <p:sp>
        <p:nvSpPr>
          <p:cNvPr id="31" name="Google Shape;31;gb328db4d77_0_24"/>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2" name="Google Shape;32;gb328db4d77_0_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gb328db4d77_0_28"/>
          <p:cNvSpPr txBox="1"/>
          <p:nvPr>
            <p:ph type="title"/>
          </p:nvPr>
        </p:nvSpPr>
        <p:spPr>
          <a:xfrm>
            <a:off x="653667" y="701800"/>
            <a:ext cx="7491600" cy="5454300"/>
          </a:xfrm>
          <a:prstGeom prst="rect">
            <a:avLst/>
          </a:prstGeom>
        </p:spPr>
        <p:txBody>
          <a:bodyPr anchorCtr="0" anchor="ctr" bIns="121900" lIns="121900" spcFirstLastPara="1" rIns="121900" wrap="square" tIns="12190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p:txBody>
      </p:sp>
      <p:sp>
        <p:nvSpPr>
          <p:cNvPr id="35" name="Google Shape;35;gb328db4d77_0_2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gb328db4d77_0_31"/>
          <p:cNvSpPr/>
          <p:nvPr/>
        </p:nvSpPr>
        <p:spPr>
          <a:xfrm>
            <a:off x="6096000" y="-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38" name="Google Shape;38;gb328db4d77_0_31"/>
          <p:cNvCxnSpPr/>
          <p:nvPr/>
        </p:nvCxnSpPr>
        <p:spPr>
          <a:xfrm>
            <a:off x="6706233" y="5994000"/>
            <a:ext cx="624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gb328db4d77_0_31"/>
          <p:cNvSpPr txBox="1"/>
          <p:nvPr>
            <p:ph type="title"/>
          </p:nvPr>
        </p:nvSpPr>
        <p:spPr>
          <a:xfrm>
            <a:off x="354000" y="1441867"/>
            <a:ext cx="5393700" cy="2280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40" name="Google Shape;40;gb328db4d77_0_31"/>
          <p:cNvSpPr txBox="1"/>
          <p:nvPr>
            <p:ph idx="1" type="subTitle"/>
          </p:nvPr>
        </p:nvSpPr>
        <p:spPr>
          <a:xfrm>
            <a:off x="354000" y="3793630"/>
            <a:ext cx="5393700" cy="17940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41" name="Google Shape;41;gb328db4d77_0_31"/>
          <p:cNvSpPr txBox="1"/>
          <p:nvPr>
            <p:ph idx="2" type="body"/>
          </p:nvPr>
        </p:nvSpPr>
        <p:spPr>
          <a:xfrm>
            <a:off x="6586000" y="965600"/>
            <a:ext cx="5115900" cy="4926900"/>
          </a:xfrm>
          <a:prstGeom prst="rect">
            <a:avLst/>
          </a:prstGeom>
        </p:spPr>
        <p:txBody>
          <a:bodyPr anchorCtr="0" anchor="ctr" bIns="121900" lIns="121900" spcFirstLastPara="1" rIns="121900" wrap="square" tIns="121900">
            <a:noAutofit/>
          </a:bodyPr>
          <a:lstStyle>
            <a:lvl1pPr indent="-381000" lvl="0" marL="457200">
              <a:spcBef>
                <a:spcPts val="0"/>
              </a:spcBef>
              <a:spcAft>
                <a:spcPts val="0"/>
              </a:spcAft>
              <a:buClr>
                <a:schemeClr val="accent1"/>
              </a:buClr>
              <a:buSzPts val="2400"/>
              <a:buChar char="●"/>
              <a:defRPr>
                <a:solidFill>
                  <a:schemeClr val="accent1"/>
                </a:solidFill>
                <a:highlight>
                  <a:schemeClr val="lt1"/>
                </a:highlight>
              </a:defRPr>
            </a:lvl1pPr>
            <a:lvl2pPr indent="-349250" lvl="1" marL="914400">
              <a:spcBef>
                <a:spcPts val="2100"/>
              </a:spcBef>
              <a:spcAft>
                <a:spcPts val="0"/>
              </a:spcAft>
              <a:buClr>
                <a:schemeClr val="accent1"/>
              </a:buClr>
              <a:buSzPts val="1900"/>
              <a:buChar char="○"/>
              <a:defRPr>
                <a:solidFill>
                  <a:schemeClr val="accent1"/>
                </a:solidFill>
                <a:highlight>
                  <a:schemeClr val="lt1"/>
                </a:highlight>
              </a:defRPr>
            </a:lvl2pPr>
            <a:lvl3pPr indent="-349250" lvl="2" marL="1371600">
              <a:spcBef>
                <a:spcPts val="2100"/>
              </a:spcBef>
              <a:spcAft>
                <a:spcPts val="0"/>
              </a:spcAft>
              <a:buClr>
                <a:schemeClr val="accent1"/>
              </a:buClr>
              <a:buSzPts val="1900"/>
              <a:buChar char="■"/>
              <a:defRPr>
                <a:solidFill>
                  <a:schemeClr val="accent1"/>
                </a:solidFill>
                <a:highlight>
                  <a:schemeClr val="lt1"/>
                </a:highlight>
              </a:defRPr>
            </a:lvl3pPr>
            <a:lvl4pPr indent="-349250" lvl="3" marL="1828800">
              <a:spcBef>
                <a:spcPts val="2100"/>
              </a:spcBef>
              <a:spcAft>
                <a:spcPts val="0"/>
              </a:spcAft>
              <a:buClr>
                <a:schemeClr val="accent1"/>
              </a:buClr>
              <a:buSzPts val="1900"/>
              <a:buChar char="●"/>
              <a:defRPr>
                <a:solidFill>
                  <a:schemeClr val="accent1"/>
                </a:solidFill>
                <a:highlight>
                  <a:schemeClr val="lt1"/>
                </a:highlight>
              </a:defRPr>
            </a:lvl4pPr>
            <a:lvl5pPr indent="-349250" lvl="4" marL="2286000">
              <a:spcBef>
                <a:spcPts val="2100"/>
              </a:spcBef>
              <a:spcAft>
                <a:spcPts val="0"/>
              </a:spcAft>
              <a:buClr>
                <a:schemeClr val="accent1"/>
              </a:buClr>
              <a:buSzPts val="1900"/>
              <a:buChar char="○"/>
              <a:defRPr>
                <a:solidFill>
                  <a:schemeClr val="accent1"/>
                </a:solidFill>
                <a:highlight>
                  <a:schemeClr val="lt1"/>
                </a:highlight>
              </a:defRPr>
            </a:lvl5pPr>
            <a:lvl6pPr indent="-349250" lvl="5" marL="2743200">
              <a:spcBef>
                <a:spcPts val="2100"/>
              </a:spcBef>
              <a:spcAft>
                <a:spcPts val="0"/>
              </a:spcAft>
              <a:buClr>
                <a:schemeClr val="accent1"/>
              </a:buClr>
              <a:buSzPts val="1900"/>
              <a:buChar char="■"/>
              <a:defRPr>
                <a:solidFill>
                  <a:schemeClr val="accent1"/>
                </a:solidFill>
                <a:highlight>
                  <a:schemeClr val="lt1"/>
                </a:highlight>
              </a:defRPr>
            </a:lvl6pPr>
            <a:lvl7pPr indent="-349250" lvl="6" marL="3200400">
              <a:spcBef>
                <a:spcPts val="2100"/>
              </a:spcBef>
              <a:spcAft>
                <a:spcPts val="0"/>
              </a:spcAft>
              <a:buClr>
                <a:schemeClr val="accent1"/>
              </a:buClr>
              <a:buSzPts val="1900"/>
              <a:buChar char="●"/>
              <a:defRPr>
                <a:solidFill>
                  <a:schemeClr val="accent1"/>
                </a:solidFill>
                <a:highlight>
                  <a:schemeClr val="lt1"/>
                </a:highlight>
              </a:defRPr>
            </a:lvl7pPr>
            <a:lvl8pPr indent="-349250" lvl="7" marL="3657600">
              <a:spcBef>
                <a:spcPts val="2100"/>
              </a:spcBef>
              <a:spcAft>
                <a:spcPts val="0"/>
              </a:spcAft>
              <a:buClr>
                <a:schemeClr val="accent1"/>
              </a:buClr>
              <a:buSzPts val="1900"/>
              <a:buChar char="○"/>
              <a:defRPr>
                <a:solidFill>
                  <a:schemeClr val="accent1"/>
                </a:solidFill>
                <a:highlight>
                  <a:schemeClr val="lt1"/>
                </a:highlight>
              </a:defRPr>
            </a:lvl8pPr>
            <a:lvl9pPr indent="-349250" lvl="8" marL="4114800">
              <a:spcBef>
                <a:spcPts val="2100"/>
              </a:spcBef>
              <a:spcAft>
                <a:spcPts val="2100"/>
              </a:spcAft>
              <a:buClr>
                <a:schemeClr val="accent1"/>
              </a:buClr>
              <a:buSzPts val="1900"/>
              <a:buChar char="■"/>
              <a:defRPr>
                <a:solidFill>
                  <a:schemeClr val="accent1"/>
                </a:solidFill>
                <a:highlight>
                  <a:schemeClr val="lt1"/>
                </a:highlight>
              </a:defRPr>
            </a:lvl9pPr>
          </a:lstStyle>
          <a:p/>
        </p:txBody>
      </p:sp>
      <p:sp>
        <p:nvSpPr>
          <p:cNvPr id="42" name="Google Shape;42;gb328db4d77_0_3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gb328db4d77_0_38"/>
          <p:cNvSpPr txBox="1"/>
          <p:nvPr>
            <p:ph idx="1" type="body"/>
          </p:nvPr>
        </p:nvSpPr>
        <p:spPr>
          <a:xfrm>
            <a:off x="426000" y="5640767"/>
            <a:ext cx="7998300" cy="798300"/>
          </a:xfrm>
          <a:prstGeom prst="rect">
            <a:avLst/>
          </a:prstGeom>
        </p:spPr>
        <p:txBody>
          <a:bodyPr anchorCtr="0" anchor="ctr" bIns="121900" lIns="121900" spcFirstLastPara="1" rIns="121900" wrap="square" tIns="121900">
            <a:noAutofit/>
          </a:bodyPr>
          <a:lstStyle>
            <a:lvl1pPr indent="-228600" lvl="0" marL="457200">
              <a:lnSpc>
                <a:spcPct val="100000"/>
              </a:lnSpc>
              <a:spcBef>
                <a:spcPts val="0"/>
              </a:spcBef>
              <a:spcAft>
                <a:spcPts val="0"/>
              </a:spcAft>
              <a:buClr>
                <a:schemeClr val="accent1"/>
              </a:buClr>
              <a:buSzPts val="3200"/>
              <a:buFont typeface="Amatic SC"/>
              <a:buNone/>
              <a:defRPr b="1" sz="3200">
                <a:solidFill>
                  <a:schemeClr val="accent1"/>
                </a:solidFill>
                <a:latin typeface="Amatic SC"/>
                <a:ea typeface="Amatic SC"/>
                <a:cs typeface="Amatic SC"/>
                <a:sym typeface="Amatic SC"/>
              </a:defRPr>
            </a:lvl1pPr>
          </a:lstStyle>
          <a:p/>
        </p:txBody>
      </p:sp>
      <p:sp>
        <p:nvSpPr>
          <p:cNvPr id="45" name="Google Shape;45;gb328db4d77_0_3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gb328db4d77_0_0"/>
          <p:cNvSpPr txBox="1"/>
          <p:nvPr>
            <p:ph type="title"/>
          </p:nvPr>
        </p:nvSpPr>
        <p:spPr>
          <a:xfrm>
            <a:off x="415600" y="390467"/>
            <a:ext cx="11360700" cy="10680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1pPr>
            <a:lvl2pPr lvl="1">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2pPr>
            <a:lvl3pPr lvl="2">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3pPr>
            <a:lvl4pPr lvl="3">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4pPr>
            <a:lvl5pPr lvl="4">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5pPr>
            <a:lvl6pPr lvl="5">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6pPr>
            <a:lvl7pPr lvl="6">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7pPr>
            <a:lvl8pPr lvl="7">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8pPr>
            <a:lvl9pPr lvl="8">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9pPr>
          </a:lstStyle>
          <a:p/>
        </p:txBody>
      </p:sp>
      <p:sp>
        <p:nvSpPr>
          <p:cNvPr id="7" name="Google Shape;7;gb328db4d77_0_0"/>
          <p:cNvSpPr txBox="1"/>
          <p:nvPr>
            <p:ph idx="1" type="body"/>
          </p:nvPr>
        </p:nvSpPr>
        <p:spPr>
          <a:xfrm>
            <a:off x="415600" y="1638233"/>
            <a:ext cx="11360700" cy="4453500"/>
          </a:xfrm>
          <a:prstGeom prst="rect">
            <a:avLst/>
          </a:prstGeom>
          <a:noFill/>
          <a:ln>
            <a:noFill/>
          </a:ln>
        </p:spPr>
        <p:txBody>
          <a:bodyPr anchorCtr="0" anchor="t" bIns="121900" lIns="121900" spcFirstLastPara="1" rIns="121900" wrap="square" tIns="121900">
            <a:noAutofit/>
          </a:bodyPr>
          <a:lstStyle>
            <a:lvl1pPr indent="-381000" lvl="0" marL="45720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indent="-349250" lvl="1" marL="91440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indent="-349250" lvl="2" marL="137160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indent="-349250" lvl="3" marL="182880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indent="-349250" lvl="4" marL="228600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indent="-349250" lvl="5" marL="274320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indent="-349250" lvl="6" marL="320040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indent="-349250" lvl="7" marL="365760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indent="-349250" lvl="8" marL="4114800">
              <a:lnSpc>
                <a:spcPct val="115000"/>
              </a:lnSpc>
              <a:spcBef>
                <a:spcPts val="2100"/>
              </a:spcBef>
              <a:spcAft>
                <a:spcPts val="210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p:txBody>
      </p:sp>
      <p:sp>
        <p:nvSpPr>
          <p:cNvPr id="8" name="Google Shape;8;gb328db4d77_0_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accent1"/>
                </a:solidFill>
                <a:latin typeface="Source Code Pro"/>
                <a:ea typeface="Source Code Pro"/>
                <a:cs typeface="Source Code Pro"/>
                <a:sym typeface="Source Code Pro"/>
              </a:defRPr>
            </a:lvl1pPr>
            <a:lvl2pPr lvl="1" algn="r">
              <a:buNone/>
              <a:defRPr sz="1300">
                <a:solidFill>
                  <a:schemeClr val="accent1"/>
                </a:solidFill>
                <a:latin typeface="Source Code Pro"/>
                <a:ea typeface="Source Code Pro"/>
                <a:cs typeface="Source Code Pro"/>
                <a:sym typeface="Source Code Pro"/>
              </a:defRPr>
            </a:lvl2pPr>
            <a:lvl3pPr lvl="2" algn="r">
              <a:buNone/>
              <a:defRPr sz="1300">
                <a:solidFill>
                  <a:schemeClr val="accent1"/>
                </a:solidFill>
                <a:latin typeface="Source Code Pro"/>
                <a:ea typeface="Source Code Pro"/>
                <a:cs typeface="Source Code Pro"/>
                <a:sym typeface="Source Code Pro"/>
              </a:defRPr>
            </a:lvl3pPr>
            <a:lvl4pPr lvl="3" algn="r">
              <a:buNone/>
              <a:defRPr sz="1300">
                <a:solidFill>
                  <a:schemeClr val="accent1"/>
                </a:solidFill>
                <a:latin typeface="Source Code Pro"/>
                <a:ea typeface="Source Code Pro"/>
                <a:cs typeface="Source Code Pro"/>
                <a:sym typeface="Source Code Pro"/>
              </a:defRPr>
            </a:lvl4pPr>
            <a:lvl5pPr lvl="4" algn="r">
              <a:buNone/>
              <a:defRPr sz="1300">
                <a:solidFill>
                  <a:schemeClr val="accent1"/>
                </a:solidFill>
                <a:latin typeface="Source Code Pro"/>
                <a:ea typeface="Source Code Pro"/>
                <a:cs typeface="Source Code Pro"/>
                <a:sym typeface="Source Code Pro"/>
              </a:defRPr>
            </a:lvl5pPr>
            <a:lvl6pPr lvl="5" algn="r">
              <a:buNone/>
              <a:defRPr sz="1300">
                <a:solidFill>
                  <a:schemeClr val="accent1"/>
                </a:solidFill>
                <a:latin typeface="Source Code Pro"/>
                <a:ea typeface="Source Code Pro"/>
                <a:cs typeface="Source Code Pro"/>
                <a:sym typeface="Source Code Pro"/>
              </a:defRPr>
            </a:lvl6pPr>
            <a:lvl7pPr lvl="6" algn="r">
              <a:buNone/>
              <a:defRPr sz="1300">
                <a:solidFill>
                  <a:schemeClr val="accent1"/>
                </a:solidFill>
                <a:latin typeface="Source Code Pro"/>
                <a:ea typeface="Source Code Pro"/>
                <a:cs typeface="Source Code Pro"/>
                <a:sym typeface="Source Code Pro"/>
              </a:defRPr>
            </a:lvl7pPr>
            <a:lvl8pPr lvl="7" algn="r">
              <a:buNone/>
              <a:defRPr sz="1300">
                <a:solidFill>
                  <a:schemeClr val="accent1"/>
                </a:solidFill>
                <a:latin typeface="Source Code Pro"/>
                <a:ea typeface="Source Code Pro"/>
                <a:cs typeface="Source Code Pro"/>
                <a:sym typeface="Source Code Pro"/>
              </a:defRPr>
            </a:lvl8pPr>
            <a:lvl9pPr lvl="8" algn="r">
              <a:buNone/>
              <a:defRPr sz="13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docs.google.com/document/d/1D0SKHENCfelx_HR2MOe1y874Opw5oTZf4BB1nAV8VP4/edit?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iep.utm.edu/n-atheis/#H2"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
          <p:cNvSpPr txBox="1"/>
          <p:nvPr>
            <p:ph type="ctrTitle"/>
          </p:nvPr>
        </p:nvSpPr>
        <p:spPr>
          <a:xfrm>
            <a:off x="415600" y="522867"/>
            <a:ext cx="11360700" cy="3587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entury Gothic"/>
              <a:buNone/>
            </a:pPr>
            <a:r>
              <a:rPr lang="en-US"/>
              <a:t>IS GOD A MORAL MONSTER?</a:t>
            </a:r>
            <a:endParaRPr/>
          </a:p>
          <a:p>
            <a:pPr indent="0" lvl="0" marL="0" rtl="0" algn="ctr">
              <a:lnSpc>
                <a:spcPct val="90000"/>
              </a:lnSpc>
              <a:spcBef>
                <a:spcPts val="0"/>
              </a:spcBef>
              <a:spcAft>
                <a:spcPts val="0"/>
              </a:spcAft>
              <a:buClr>
                <a:schemeClr val="lt1"/>
              </a:buClr>
              <a:buSzPts val="6000"/>
              <a:buFont typeface="Century Gothic"/>
              <a:buNone/>
            </a:pPr>
            <a:r>
              <a:rPr lang="en-US" sz="8700"/>
              <a:t>Chapters 1 &amp; 2</a:t>
            </a:r>
            <a:endParaRPr sz="8700"/>
          </a:p>
        </p:txBody>
      </p:sp>
      <p:sp>
        <p:nvSpPr>
          <p:cNvPr id="70" name="Google Shape;70;p1"/>
          <p:cNvSpPr txBox="1"/>
          <p:nvPr>
            <p:ph idx="1" type="subTitle"/>
          </p:nvPr>
        </p:nvSpPr>
        <p:spPr>
          <a:xfrm>
            <a:off x="113475" y="4752450"/>
            <a:ext cx="11899200" cy="1971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1400"/>
              <a:buNone/>
            </a:pPr>
            <a:r>
              <a:rPr lang="en-US" sz="4000">
                <a:latin typeface="Amatic SC"/>
                <a:ea typeface="Amatic SC"/>
                <a:cs typeface="Amatic SC"/>
                <a:sym typeface="Amatic SC"/>
              </a:rPr>
              <a:t>Is God a Moral Monster? Making sense of the Old Testament God.</a:t>
            </a:r>
            <a:endParaRPr b="0" sz="4000">
              <a:latin typeface="Amatic SC"/>
              <a:ea typeface="Amatic SC"/>
              <a:cs typeface="Amatic SC"/>
              <a:sym typeface="Amatic SC"/>
            </a:endParaRPr>
          </a:p>
          <a:p>
            <a:pPr indent="0" lvl="0" marL="0" rtl="0" algn="l">
              <a:lnSpc>
                <a:spcPct val="100000"/>
              </a:lnSpc>
              <a:spcBef>
                <a:spcPts val="1000"/>
              </a:spcBef>
              <a:spcAft>
                <a:spcPts val="0"/>
              </a:spcAft>
              <a:buClr>
                <a:schemeClr val="lt1"/>
              </a:buClr>
              <a:buSzPts val="1400"/>
              <a:buNone/>
            </a:pPr>
            <a:r>
              <a:rPr lang="en-US" sz="4200">
                <a:latin typeface="Amatic SC"/>
                <a:ea typeface="Amatic SC"/>
                <a:cs typeface="Amatic SC"/>
                <a:sym typeface="Amatic SC"/>
              </a:rPr>
              <a:t>Week 2</a:t>
            </a:r>
            <a:br>
              <a:rPr lang="en-US" sz="4200">
                <a:latin typeface="Amatic SC"/>
                <a:ea typeface="Amatic SC"/>
                <a:cs typeface="Amatic SC"/>
                <a:sym typeface="Amatic SC"/>
              </a:rPr>
            </a:br>
            <a:r>
              <a:rPr lang="en-US" sz="4200">
                <a:latin typeface="Amatic SC"/>
                <a:ea typeface="Amatic SC"/>
                <a:cs typeface="Amatic SC"/>
                <a:sym typeface="Amatic SC"/>
              </a:rPr>
              <a:t>Tracy King, Facilitator</a:t>
            </a:r>
            <a:endParaRPr sz="4800">
              <a:latin typeface="Amatic SC"/>
              <a:ea typeface="Amatic SC"/>
              <a:cs typeface="Amatic SC"/>
              <a:sym typeface="Amatic SC"/>
            </a:endParaRPr>
          </a:p>
        </p:txBody>
      </p:sp>
      <p:sp>
        <p:nvSpPr>
          <p:cNvPr id="71" name="Google Shape;71;p1"/>
          <p:cNvSpPr txBox="1"/>
          <p:nvPr/>
        </p:nvSpPr>
        <p:spPr>
          <a:xfrm>
            <a:off x="9753600" y="231228"/>
            <a:ext cx="177003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PBC Discipleship </a:t>
            </a:r>
            <a:endParaRPr/>
          </a:p>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txBox="1"/>
          <p:nvPr>
            <p:ph type="title"/>
          </p:nvPr>
        </p:nvSpPr>
        <p:spPr>
          <a:xfrm>
            <a:off x="5300811" y="317500"/>
            <a:ext cx="5927576" cy="1701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Century Gothic"/>
              <a:buNone/>
            </a:pPr>
            <a:r>
              <a:rPr lang="en-US" sz="7700" cap="none">
                <a:solidFill>
                  <a:schemeClr val="dk1"/>
                </a:solidFill>
              </a:rPr>
              <a:t>QUESTIONS</a:t>
            </a:r>
            <a:endParaRPr sz="4300"/>
          </a:p>
        </p:txBody>
      </p:sp>
      <p:sp>
        <p:nvSpPr>
          <p:cNvPr id="131" name="Google Shape;131;p8"/>
          <p:cNvSpPr txBox="1"/>
          <p:nvPr>
            <p:ph idx="2" type="body"/>
          </p:nvPr>
        </p:nvSpPr>
        <p:spPr>
          <a:xfrm>
            <a:off x="5300800" y="1927400"/>
            <a:ext cx="6686400" cy="4613100"/>
          </a:xfrm>
          <a:prstGeom prst="rect">
            <a:avLst/>
          </a:prstGeom>
          <a:noFill/>
          <a:ln>
            <a:noFill/>
          </a:ln>
        </p:spPr>
        <p:txBody>
          <a:bodyPr anchorCtr="0" anchor="t" bIns="45700" lIns="91425" spcFirstLastPara="1" rIns="91425" wrap="square" tIns="45700">
            <a:normAutofit/>
          </a:bodyPr>
          <a:lstStyle/>
          <a:p>
            <a:pPr indent="-476250" lvl="0" marL="342900" rtl="0" algn="l">
              <a:lnSpc>
                <a:spcPct val="91000"/>
              </a:lnSpc>
              <a:spcBef>
                <a:spcPts val="0"/>
              </a:spcBef>
              <a:spcAft>
                <a:spcPts val="0"/>
              </a:spcAft>
              <a:buClr>
                <a:srgbClr val="000000"/>
              </a:buClr>
              <a:buSzPts val="4100"/>
              <a:buFont typeface="Amatic SC"/>
              <a:buChar char="•"/>
            </a:pPr>
            <a:r>
              <a:rPr b="1" lang="en-US" sz="4100">
                <a:solidFill>
                  <a:srgbClr val="000000"/>
                </a:solidFill>
                <a:latin typeface="Amatic SC"/>
                <a:ea typeface="Amatic SC"/>
                <a:cs typeface="Amatic SC"/>
                <a:sym typeface="Amatic SC"/>
              </a:rPr>
              <a:t>What do you think of Dawkins’s claim that “religion” is “the root of all evil”?</a:t>
            </a:r>
            <a:endParaRPr b="1" sz="3700">
              <a:solidFill>
                <a:srgbClr val="000000"/>
              </a:solidFill>
              <a:latin typeface="Amatic SC"/>
              <a:ea typeface="Amatic SC"/>
              <a:cs typeface="Amatic SC"/>
              <a:sym typeface="Amatic SC"/>
            </a:endParaRPr>
          </a:p>
          <a:p>
            <a:pPr indent="-158750" lvl="0" marL="285750" rtl="0" algn="l">
              <a:lnSpc>
                <a:spcPct val="91000"/>
              </a:lnSpc>
              <a:spcBef>
                <a:spcPts val="1000"/>
              </a:spcBef>
              <a:spcAft>
                <a:spcPts val="0"/>
              </a:spcAft>
              <a:buClr>
                <a:schemeClr val="lt1"/>
              </a:buClr>
              <a:buSzPts val="2000"/>
              <a:buFont typeface="Arial"/>
              <a:buNone/>
            </a:pPr>
            <a:r>
              <a:t/>
            </a:r>
            <a:endParaRPr b="1" sz="4100">
              <a:solidFill>
                <a:srgbClr val="000000"/>
              </a:solidFill>
              <a:latin typeface="Amatic SC"/>
              <a:ea typeface="Amatic SC"/>
              <a:cs typeface="Amatic SC"/>
              <a:sym typeface="Amatic SC"/>
            </a:endParaRPr>
          </a:p>
          <a:p>
            <a:pPr indent="-419100" lvl="0" marL="285750" rtl="0" algn="l">
              <a:lnSpc>
                <a:spcPct val="91000"/>
              </a:lnSpc>
              <a:spcBef>
                <a:spcPts val="1000"/>
              </a:spcBef>
              <a:spcAft>
                <a:spcPts val="2100"/>
              </a:spcAft>
              <a:buClr>
                <a:srgbClr val="000000"/>
              </a:buClr>
              <a:buSzPts val="4100"/>
              <a:buFont typeface="Amatic SC"/>
              <a:buChar char="•"/>
            </a:pPr>
            <a:r>
              <a:rPr b="1" lang="en-US" sz="4100">
                <a:solidFill>
                  <a:srgbClr val="000000"/>
                </a:solidFill>
                <a:latin typeface="Amatic SC"/>
                <a:ea typeface="Amatic SC"/>
                <a:cs typeface="Amatic SC"/>
                <a:sym typeface="Amatic SC"/>
              </a:rPr>
              <a:t>Does Dawkins have a point about the “ubiquitous weirdness of the Bible?  Is this a fair statement?</a:t>
            </a:r>
            <a:endParaRPr b="1" sz="3700">
              <a:solidFill>
                <a:srgbClr val="000000"/>
              </a:solidFill>
              <a:latin typeface="Amatic SC"/>
              <a:ea typeface="Amatic SC"/>
              <a:cs typeface="Amatic SC"/>
              <a:sym typeface="Amatic SC"/>
            </a:endParaRPr>
          </a:p>
        </p:txBody>
      </p:sp>
      <p:pic>
        <p:nvPicPr>
          <p:cNvPr descr="Icon&#10;&#10;Description automatically generated" id="132" name="Google Shape;132;p8"/>
          <p:cNvPicPr preferRelativeResize="0"/>
          <p:nvPr/>
        </p:nvPicPr>
        <p:blipFill rotWithShape="1">
          <a:blip r:embed="rId3">
            <a:alphaModFix/>
          </a:blip>
          <a:srcRect b="0" l="18480" r="13608" t="0"/>
          <a:stretch/>
        </p:blipFill>
        <p:spPr>
          <a:xfrm>
            <a:off x="20" y="10"/>
            <a:ext cx="4657324" cy="68579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10e50cb409c_0_0"/>
          <p:cNvSpPr txBox="1"/>
          <p:nvPr>
            <p:ph type="title"/>
          </p:nvPr>
        </p:nvSpPr>
        <p:spPr>
          <a:xfrm>
            <a:off x="406400" y="412467"/>
            <a:ext cx="11383500" cy="997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US" sz="6800" u="sng">
                <a:solidFill>
                  <a:schemeClr val="hlink"/>
                </a:solidFill>
                <a:hlinkClick r:id="rId3"/>
              </a:rPr>
              <a:t>Summary</a:t>
            </a:r>
            <a:endParaRPr sz="6800"/>
          </a:p>
        </p:txBody>
      </p:sp>
      <p:sp>
        <p:nvSpPr>
          <p:cNvPr id="77" name="Google Shape;77;g10e50cb409c_0_0"/>
          <p:cNvSpPr txBox="1"/>
          <p:nvPr/>
        </p:nvSpPr>
        <p:spPr>
          <a:xfrm>
            <a:off x="811450" y="2067875"/>
            <a:ext cx="10677900" cy="132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700">
                <a:latin typeface="Source Code Pro"/>
                <a:ea typeface="Source Code Pro"/>
                <a:cs typeface="Source Code Pro"/>
                <a:sym typeface="Source Code Pro"/>
              </a:rPr>
              <a:t>A summary of Chapters 1 and 2 is linked above.</a:t>
            </a:r>
            <a:endParaRPr sz="3700">
              <a:latin typeface="Source Code Pro"/>
              <a:ea typeface="Source Code Pro"/>
              <a:cs typeface="Source Code Pro"/>
              <a:sym typeface="Source Code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type="title"/>
          </p:nvPr>
        </p:nvSpPr>
        <p:spPr>
          <a:xfrm>
            <a:off x="685800" y="764375"/>
            <a:ext cx="10820400" cy="129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entury Gothic"/>
              <a:buNone/>
            </a:pPr>
            <a:r>
              <a:rPr lang="en-US" sz="6700"/>
              <a:t>WHO ARE THE NEW ATHEISTS?</a:t>
            </a:r>
            <a:endParaRPr sz="6700"/>
          </a:p>
        </p:txBody>
      </p:sp>
      <p:sp>
        <p:nvSpPr>
          <p:cNvPr id="83" name="Google Shape;83;p2"/>
          <p:cNvSpPr txBox="1"/>
          <p:nvPr>
            <p:ph idx="1" type="body"/>
          </p:nvPr>
        </p:nvSpPr>
        <p:spPr>
          <a:xfrm>
            <a:off x="685800" y="2194549"/>
            <a:ext cx="10820400" cy="4424400"/>
          </a:xfrm>
          <a:prstGeom prst="rect">
            <a:avLst/>
          </a:prstGeom>
          <a:noFill/>
          <a:ln>
            <a:noFill/>
          </a:ln>
        </p:spPr>
        <p:txBody>
          <a:bodyPr anchorCtr="0" anchor="t" bIns="45700" lIns="91425" spcFirstLastPara="1" rIns="91425" wrap="square" tIns="45700">
            <a:normAutofit/>
          </a:bodyPr>
          <a:lstStyle/>
          <a:p>
            <a:pPr indent="-412750" lvl="0" marL="228600" rtl="0" algn="l">
              <a:lnSpc>
                <a:spcPct val="90000"/>
              </a:lnSpc>
              <a:spcBef>
                <a:spcPts val="0"/>
              </a:spcBef>
              <a:spcAft>
                <a:spcPts val="0"/>
              </a:spcAft>
              <a:buClr>
                <a:srgbClr val="000000"/>
              </a:buClr>
              <a:buSzPts val="5100"/>
              <a:buFont typeface="Amatic SC"/>
              <a:buChar char="●"/>
            </a:pPr>
            <a:r>
              <a:rPr b="1" lang="en-US" sz="5300">
                <a:solidFill>
                  <a:srgbClr val="000000"/>
                </a:solidFill>
                <a:latin typeface="Amatic SC"/>
                <a:ea typeface="Amatic SC"/>
                <a:cs typeface="Amatic SC"/>
                <a:sym typeface="Amatic SC"/>
              </a:rPr>
              <a:t>They do not question that God exists; they deny him in other ways. An atheist denies the existence of God. As it is frequently said, atheists believe that it is false that God exists, or that God’s existence is a speculative hypothesis of an extremely low order of probability.</a:t>
            </a:r>
            <a:endParaRPr b="1" sz="5300">
              <a:solidFill>
                <a:srgbClr val="000000"/>
              </a:solidFill>
              <a:latin typeface="Amatic SC"/>
              <a:ea typeface="Amatic SC"/>
              <a:cs typeface="Amatic SC"/>
              <a:sym typeface="Amatic SC"/>
            </a:endParaRPr>
          </a:p>
          <a:p>
            <a:pPr indent="0" lvl="0" marL="228600" rtl="0" algn="l">
              <a:lnSpc>
                <a:spcPct val="90000"/>
              </a:lnSpc>
              <a:spcBef>
                <a:spcPts val="1000"/>
              </a:spcBef>
              <a:spcAft>
                <a:spcPts val="0"/>
              </a:spcAft>
              <a:buNone/>
            </a:pPr>
            <a:br>
              <a:rPr b="1" lang="en-US" sz="3700">
                <a:solidFill>
                  <a:srgbClr val="000000"/>
                </a:solidFill>
                <a:latin typeface="Amatic SC"/>
                <a:ea typeface="Amatic SC"/>
                <a:cs typeface="Amatic SC"/>
                <a:sym typeface="Amatic SC"/>
              </a:rPr>
            </a:br>
            <a:endParaRPr b="1" sz="3700">
              <a:solidFill>
                <a:srgbClr val="000000"/>
              </a:solidFill>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0cd9272634_0_0"/>
          <p:cNvSpPr txBox="1"/>
          <p:nvPr>
            <p:ph type="title"/>
          </p:nvPr>
        </p:nvSpPr>
        <p:spPr>
          <a:xfrm>
            <a:off x="685800" y="764375"/>
            <a:ext cx="10820400" cy="129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entury Gothic"/>
              <a:buNone/>
            </a:pPr>
            <a:r>
              <a:rPr lang="en-US" sz="6700"/>
              <a:t>WHO ARE THE NEW ATHEISTS?</a:t>
            </a:r>
            <a:endParaRPr sz="6700"/>
          </a:p>
        </p:txBody>
      </p:sp>
      <p:sp>
        <p:nvSpPr>
          <p:cNvPr id="89" name="Google Shape;89;g10cd9272634_0_0"/>
          <p:cNvSpPr txBox="1"/>
          <p:nvPr>
            <p:ph idx="1" type="body"/>
          </p:nvPr>
        </p:nvSpPr>
        <p:spPr>
          <a:xfrm>
            <a:off x="685800" y="2194549"/>
            <a:ext cx="10820400" cy="4424400"/>
          </a:xfrm>
          <a:prstGeom prst="rect">
            <a:avLst/>
          </a:prstGeom>
          <a:noFill/>
          <a:ln>
            <a:noFill/>
          </a:ln>
        </p:spPr>
        <p:txBody>
          <a:bodyPr anchorCtr="0" anchor="t" bIns="45700" lIns="91425" spcFirstLastPara="1" rIns="91425" wrap="square" tIns="45700">
            <a:noAutofit/>
          </a:bodyPr>
          <a:lstStyle/>
          <a:p>
            <a:pPr indent="-577850" lvl="0" marL="457200" rtl="0" algn="l">
              <a:lnSpc>
                <a:spcPct val="90000"/>
              </a:lnSpc>
              <a:spcBef>
                <a:spcPts val="1000"/>
              </a:spcBef>
              <a:spcAft>
                <a:spcPts val="0"/>
              </a:spcAft>
              <a:buClr>
                <a:srgbClr val="000000"/>
              </a:buClr>
              <a:buSzPts val="5500"/>
              <a:buFont typeface="Amatic SC"/>
              <a:buChar char="●"/>
            </a:pPr>
            <a:r>
              <a:rPr b="1" lang="en-US" sz="5500">
                <a:solidFill>
                  <a:srgbClr val="000000"/>
                </a:solidFill>
                <a:latin typeface="Amatic SC"/>
                <a:ea typeface="Amatic SC"/>
                <a:cs typeface="Amatic SC"/>
                <a:sym typeface="Amatic SC"/>
              </a:rPr>
              <a:t>The New Atheists observe that if there is no supernatural reality, then religion and religious belief must have purely natural explanations. They agree that these sociological and psychological phenomena are rooted in biology. </a:t>
            </a:r>
            <a:br>
              <a:rPr b="1" lang="en-US" sz="5500">
                <a:solidFill>
                  <a:srgbClr val="000000"/>
                </a:solidFill>
                <a:latin typeface="Amatic SC"/>
                <a:ea typeface="Amatic SC"/>
                <a:cs typeface="Amatic SC"/>
                <a:sym typeface="Amatic SC"/>
              </a:rPr>
            </a:br>
            <a:endParaRPr b="1" sz="5500">
              <a:solidFill>
                <a:srgbClr val="000000"/>
              </a:solidFill>
              <a:latin typeface="Amatic SC"/>
              <a:ea typeface="Amatic SC"/>
              <a:cs typeface="Amatic SC"/>
              <a:sym typeface="Amatic S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txBox="1"/>
          <p:nvPr>
            <p:ph type="title"/>
          </p:nvPr>
        </p:nvSpPr>
        <p:spPr>
          <a:xfrm>
            <a:off x="537875" y="317825"/>
            <a:ext cx="11056500" cy="1700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040"/>
              <a:buFont typeface="Century Gothic"/>
              <a:buNone/>
            </a:pPr>
            <a:r>
              <a:rPr lang="en-US" sz="6740" cap="none">
                <a:solidFill>
                  <a:schemeClr val="dk1"/>
                </a:solidFill>
              </a:rPr>
              <a:t>CH. </a:t>
            </a:r>
            <a:r>
              <a:rPr lang="en-US" sz="6740">
                <a:solidFill>
                  <a:schemeClr val="dk1"/>
                </a:solidFill>
              </a:rPr>
              <a:t>1</a:t>
            </a:r>
            <a:r>
              <a:rPr lang="en-US" sz="6740" cap="none">
                <a:solidFill>
                  <a:schemeClr val="dk1"/>
                </a:solidFill>
              </a:rPr>
              <a:t>:  </a:t>
            </a:r>
            <a:r>
              <a:rPr lang="en-US" sz="7240" cap="none">
                <a:solidFill>
                  <a:schemeClr val="dk1"/>
                </a:solidFill>
              </a:rPr>
              <a:t>Who are </a:t>
            </a:r>
            <a:r>
              <a:rPr lang="en-US" sz="6740" cap="none">
                <a:solidFill>
                  <a:schemeClr val="dk1"/>
                </a:solidFill>
              </a:rPr>
              <a:t>THE NEW ATHEISTS </a:t>
            </a:r>
            <a:endParaRPr sz="4900">
              <a:solidFill>
                <a:schemeClr val="dk1"/>
              </a:solidFill>
            </a:endParaRPr>
          </a:p>
        </p:txBody>
      </p:sp>
      <p:sp>
        <p:nvSpPr>
          <p:cNvPr id="95" name="Google Shape;95;p6"/>
          <p:cNvSpPr txBox="1"/>
          <p:nvPr>
            <p:ph idx="2" type="body"/>
          </p:nvPr>
        </p:nvSpPr>
        <p:spPr>
          <a:xfrm>
            <a:off x="4855875" y="1882600"/>
            <a:ext cx="6917700" cy="4227300"/>
          </a:xfrm>
          <a:prstGeom prst="rect">
            <a:avLst/>
          </a:prstGeom>
          <a:noFill/>
          <a:ln>
            <a:noFill/>
          </a:ln>
        </p:spPr>
        <p:txBody>
          <a:bodyPr anchorCtr="0" anchor="ctr" bIns="45700" lIns="91425" spcFirstLastPara="1" rIns="91425" wrap="square" tIns="45700">
            <a:normAutofit/>
          </a:bodyPr>
          <a:lstStyle/>
          <a:p>
            <a:pPr indent="0" lvl="0" marL="0" rtl="0" algn="l">
              <a:lnSpc>
                <a:spcPct val="91000"/>
              </a:lnSpc>
              <a:spcBef>
                <a:spcPts val="0"/>
              </a:spcBef>
              <a:spcAft>
                <a:spcPts val="0"/>
              </a:spcAft>
              <a:buClr>
                <a:schemeClr val="lt1"/>
              </a:buClr>
              <a:buSzPts val="1600"/>
              <a:buNone/>
            </a:pPr>
            <a:r>
              <a:rPr b="1" lang="en-US" sz="4000">
                <a:solidFill>
                  <a:srgbClr val="000000"/>
                </a:solidFill>
                <a:latin typeface="Amatic SC"/>
                <a:ea typeface="Amatic SC"/>
                <a:cs typeface="Amatic SC"/>
                <a:sym typeface="Amatic SC"/>
              </a:rPr>
              <a:t>What have you read on the </a:t>
            </a:r>
            <a:r>
              <a:rPr b="1" lang="en-US" sz="4000" u="sng">
                <a:solidFill>
                  <a:schemeClr val="hlink"/>
                </a:solidFill>
                <a:latin typeface="Amatic SC"/>
                <a:ea typeface="Amatic SC"/>
                <a:cs typeface="Amatic SC"/>
                <a:sym typeface="Amatic SC"/>
                <a:hlinkClick r:id="rId3"/>
              </a:rPr>
              <a:t>New Atheists</a:t>
            </a:r>
            <a:r>
              <a:rPr b="1" lang="en-US" sz="4000">
                <a:solidFill>
                  <a:srgbClr val="000000"/>
                </a:solidFill>
                <a:latin typeface="Amatic SC"/>
                <a:ea typeface="Amatic SC"/>
                <a:cs typeface="Amatic SC"/>
                <a:sym typeface="Amatic SC"/>
              </a:rPr>
              <a:t>?  What are your impressions of them?</a:t>
            </a:r>
            <a:endParaRPr b="1" sz="4000">
              <a:solidFill>
                <a:srgbClr val="000000"/>
              </a:solidFill>
              <a:latin typeface="Amatic SC"/>
              <a:ea typeface="Amatic SC"/>
              <a:cs typeface="Amatic SC"/>
              <a:sym typeface="Amatic SC"/>
            </a:endParaRPr>
          </a:p>
          <a:p>
            <a:pPr indent="0" lvl="0" marL="0" rtl="0" algn="l">
              <a:lnSpc>
                <a:spcPct val="91000"/>
              </a:lnSpc>
              <a:spcBef>
                <a:spcPts val="1000"/>
              </a:spcBef>
              <a:spcAft>
                <a:spcPts val="0"/>
              </a:spcAft>
              <a:buClr>
                <a:schemeClr val="lt1"/>
              </a:buClr>
              <a:buSzPts val="1600"/>
              <a:buNone/>
            </a:pPr>
            <a:r>
              <a:t/>
            </a:r>
            <a:endParaRPr b="1" sz="4000">
              <a:solidFill>
                <a:srgbClr val="000000"/>
              </a:solidFill>
              <a:latin typeface="Amatic SC"/>
              <a:ea typeface="Amatic SC"/>
              <a:cs typeface="Amatic SC"/>
              <a:sym typeface="Amatic SC"/>
            </a:endParaRPr>
          </a:p>
          <a:p>
            <a:pPr indent="0" lvl="0" marL="0" rtl="0" algn="l">
              <a:lnSpc>
                <a:spcPct val="91000"/>
              </a:lnSpc>
              <a:spcBef>
                <a:spcPts val="1000"/>
              </a:spcBef>
              <a:spcAft>
                <a:spcPts val="2100"/>
              </a:spcAft>
              <a:buClr>
                <a:schemeClr val="lt1"/>
              </a:buClr>
              <a:buSzPts val="1600"/>
              <a:buNone/>
            </a:pPr>
            <a:r>
              <a:rPr b="1" lang="en-US" sz="4000">
                <a:solidFill>
                  <a:srgbClr val="000000"/>
                </a:solidFill>
                <a:latin typeface="Amatic SC"/>
                <a:ea typeface="Amatic SC"/>
                <a:cs typeface="Amatic SC"/>
                <a:sym typeface="Amatic SC"/>
              </a:rPr>
              <a:t>Have you met people who have been influenced by their writings?</a:t>
            </a:r>
            <a:endParaRPr b="1" sz="4000">
              <a:solidFill>
                <a:srgbClr val="000000"/>
              </a:solidFill>
              <a:latin typeface="Amatic SC"/>
              <a:ea typeface="Amatic SC"/>
              <a:cs typeface="Amatic SC"/>
              <a:sym typeface="Amatic SC"/>
            </a:endParaRPr>
          </a:p>
        </p:txBody>
      </p:sp>
      <p:pic>
        <p:nvPicPr>
          <p:cNvPr id="96" name="Google Shape;96;p6"/>
          <p:cNvPicPr preferRelativeResize="0"/>
          <p:nvPr/>
        </p:nvPicPr>
        <p:blipFill rotWithShape="1">
          <a:blip r:embed="rId4">
            <a:alphaModFix/>
          </a:blip>
          <a:srcRect b="0" l="0" r="0" t="0"/>
          <a:stretch/>
        </p:blipFill>
        <p:spPr>
          <a:xfrm>
            <a:off x="287197" y="3104147"/>
            <a:ext cx="4365576" cy="32741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b32fb357f2_0_6"/>
          <p:cNvSpPr txBox="1"/>
          <p:nvPr>
            <p:ph type="title"/>
          </p:nvPr>
        </p:nvSpPr>
        <p:spPr>
          <a:xfrm>
            <a:off x="537875" y="317825"/>
            <a:ext cx="11056500" cy="1700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5040"/>
              <a:buFont typeface="Century Gothic"/>
              <a:buNone/>
            </a:pPr>
            <a:r>
              <a:rPr lang="en-US" sz="6740" cap="none">
                <a:solidFill>
                  <a:schemeClr val="dk1"/>
                </a:solidFill>
              </a:rPr>
              <a:t>CH. </a:t>
            </a:r>
            <a:r>
              <a:rPr lang="en-US" sz="6740">
                <a:solidFill>
                  <a:schemeClr val="dk1"/>
                </a:solidFill>
              </a:rPr>
              <a:t>1</a:t>
            </a:r>
            <a:r>
              <a:rPr lang="en-US" sz="6740" cap="none">
                <a:solidFill>
                  <a:schemeClr val="dk1"/>
                </a:solidFill>
              </a:rPr>
              <a:t>:  </a:t>
            </a:r>
            <a:r>
              <a:rPr lang="en-US" sz="7240" cap="none">
                <a:solidFill>
                  <a:schemeClr val="dk1"/>
                </a:solidFill>
              </a:rPr>
              <a:t>Who are </a:t>
            </a:r>
            <a:r>
              <a:rPr lang="en-US" sz="6740" cap="none">
                <a:solidFill>
                  <a:schemeClr val="dk1"/>
                </a:solidFill>
              </a:rPr>
              <a:t>THE NEW ATHEISTS </a:t>
            </a:r>
            <a:endParaRPr sz="4900">
              <a:solidFill>
                <a:schemeClr val="dk1"/>
              </a:solidFill>
            </a:endParaRPr>
          </a:p>
        </p:txBody>
      </p:sp>
      <p:sp>
        <p:nvSpPr>
          <p:cNvPr id="102" name="Google Shape;102;gb32fb357f2_0_6"/>
          <p:cNvSpPr txBox="1"/>
          <p:nvPr>
            <p:ph idx="2" type="body"/>
          </p:nvPr>
        </p:nvSpPr>
        <p:spPr>
          <a:xfrm>
            <a:off x="4855875" y="2140775"/>
            <a:ext cx="6917700" cy="4227300"/>
          </a:xfrm>
          <a:prstGeom prst="rect">
            <a:avLst/>
          </a:prstGeom>
          <a:noFill/>
          <a:ln>
            <a:noFill/>
          </a:ln>
        </p:spPr>
        <p:txBody>
          <a:bodyPr anchorCtr="0" anchor="ctr" bIns="45700" lIns="91425" spcFirstLastPara="1" rIns="91425" wrap="square" tIns="45700">
            <a:noAutofit/>
          </a:bodyPr>
          <a:lstStyle/>
          <a:p>
            <a:pPr indent="0" lvl="0" marL="0" rtl="0" algn="l">
              <a:lnSpc>
                <a:spcPct val="91000"/>
              </a:lnSpc>
              <a:spcBef>
                <a:spcPts val="0"/>
              </a:spcBef>
              <a:spcAft>
                <a:spcPts val="0"/>
              </a:spcAft>
              <a:buClr>
                <a:schemeClr val="lt1"/>
              </a:buClr>
              <a:buSzPts val="1600"/>
              <a:buNone/>
            </a:pPr>
            <a:r>
              <a:rPr b="1" lang="en-US" sz="4000">
                <a:solidFill>
                  <a:srgbClr val="000000"/>
                </a:solidFill>
                <a:latin typeface="Amatic SC"/>
                <a:ea typeface="Amatic SC"/>
                <a:cs typeface="Amatic SC"/>
                <a:sym typeface="Amatic SC"/>
              </a:rPr>
              <a:t>From what you know of the New Atheists, do any of this chapter’s comments about them ring true in your estimation?</a:t>
            </a:r>
            <a:endParaRPr b="1" sz="4000">
              <a:solidFill>
                <a:srgbClr val="000000"/>
              </a:solidFill>
              <a:latin typeface="Amatic SC"/>
              <a:ea typeface="Amatic SC"/>
              <a:cs typeface="Amatic SC"/>
              <a:sym typeface="Amatic SC"/>
            </a:endParaRPr>
          </a:p>
          <a:p>
            <a:pPr indent="0" lvl="0" marL="0" rtl="0" algn="l">
              <a:lnSpc>
                <a:spcPct val="91000"/>
              </a:lnSpc>
              <a:spcBef>
                <a:spcPts val="1000"/>
              </a:spcBef>
              <a:spcAft>
                <a:spcPts val="0"/>
              </a:spcAft>
              <a:buClr>
                <a:schemeClr val="lt1"/>
              </a:buClr>
              <a:buSzPts val="1600"/>
              <a:buNone/>
            </a:pPr>
            <a:r>
              <a:t/>
            </a:r>
            <a:endParaRPr b="1" sz="4000">
              <a:solidFill>
                <a:srgbClr val="000000"/>
              </a:solidFill>
              <a:latin typeface="Amatic SC"/>
              <a:ea typeface="Amatic SC"/>
              <a:cs typeface="Amatic SC"/>
              <a:sym typeface="Amatic SC"/>
            </a:endParaRPr>
          </a:p>
          <a:p>
            <a:pPr indent="0" lvl="0" marL="0" rtl="0" algn="l">
              <a:lnSpc>
                <a:spcPct val="91000"/>
              </a:lnSpc>
              <a:spcBef>
                <a:spcPts val="1000"/>
              </a:spcBef>
              <a:spcAft>
                <a:spcPts val="2100"/>
              </a:spcAft>
              <a:buClr>
                <a:schemeClr val="lt1"/>
              </a:buClr>
              <a:buSzPts val="1600"/>
              <a:buNone/>
            </a:pPr>
            <a:r>
              <a:rPr b="1" lang="en-US" sz="4000">
                <a:solidFill>
                  <a:srgbClr val="000000"/>
                </a:solidFill>
                <a:latin typeface="Amatic SC"/>
                <a:ea typeface="Amatic SC"/>
                <a:cs typeface="Amatic SC"/>
                <a:sym typeface="Amatic SC"/>
              </a:rPr>
              <a:t>Discuss Rodney Stark’s comment about “angry and remarkably nasty atheists.”  What advice would you give about engaging in discussion with an “angry Atheist”?</a:t>
            </a:r>
            <a:endParaRPr b="1" sz="4000">
              <a:solidFill>
                <a:srgbClr val="000000"/>
              </a:solidFill>
              <a:latin typeface="Amatic SC"/>
              <a:ea typeface="Amatic SC"/>
              <a:cs typeface="Amatic SC"/>
              <a:sym typeface="Amatic SC"/>
            </a:endParaRPr>
          </a:p>
        </p:txBody>
      </p:sp>
      <p:pic>
        <p:nvPicPr>
          <p:cNvPr id="103" name="Google Shape;103;gb32fb357f2_0_6"/>
          <p:cNvPicPr preferRelativeResize="0"/>
          <p:nvPr/>
        </p:nvPicPr>
        <p:blipFill rotWithShape="1">
          <a:blip r:embed="rId3">
            <a:alphaModFix/>
          </a:blip>
          <a:srcRect b="0" l="0" r="0" t="0"/>
          <a:stretch/>
        </p:blipFill>
        <p:spPr>
          <a:xfrm>
            <a:off x="299747" y="1725022"/>
            <a:ext cx="4365576" cy="3274182"/>
          </a:xfrm>
          <a:prstGeom prst="rect">
            <a:avLst/>
          </a:prstGeom>
          <a:noFill/>
          <a:ln>
            <a:noFill/>
          </a:ln>
        </p:spPr>
      </p:pic>
      <p:sp>
        <p:nvSpPr>
          <p:cNvPr id="104" name="Google Shape;104;gb32fb357f2_0_6"/>
          <p:cNvSpPr txBox="1"/>
          <p:nvPr/>
        </p:nvSpPr>
        <p:spPr>
          <a:xfrm>
            <a:off x="664475" y="5378575"/>
            <a:ext cx="4000800" cy="84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a:latin typeface="Source Code Pro"/>
                <a:ea typeface="Source Code Pro"/>
                <a:cs typeface="Source Code Pro"/>
                <a:sym typeface="Source Code Pro"/>
              </a:rPr>
              <a:t>James 1:19</a:t>
            </a:r>
            <a:endParaRPr>
              <a:latin typeface="Source Code Pro"/>
              <a:ea typeface="Source Code Pro"/>
              <a:cs typeface="Source Code Pro"/>
              <a:sym typeface="Source Code Pro"/>
            </a:endParaRPr>
          </a:p>
          <a:p>
            <a:pPr indent="0" lvl="0" marL="0" rtl="0" algn="r">
              <a:spcBef>
                <a:spcPts val="0"/>
              </a:spcBef>
              <a:spcAft>
                <a:spcPts val="0"/>
              </a:spcAft>
              <a:buNone/>
            </a:pPr>
            <a:r>
              <a:rPr lang="en-US">
                <a:latin typeface="Source Code Pro"/>
                <a:ea typeface="Source Code Pro"/>
                <a:cs typeface="Source Code Pro"/>
                <a:sym typeface="Source Code Pro"/>
              </a:rPr>
              <a:t>1 Peter 3:15</a:t>
            </a:r>
            <a:endParaRPr>
              <a:latin typeface="Source Code Pro"/>
              <a:ea typeface="Source Code Pro"/>
              <a:cs typeface="Source Code Pro"/>
              <a:sym typeface="Source Code Pro"/>
            </a:endParaRPr>
          </a:p>
          <a:p>
            <a:pPr indent="0" lvl="0" marL="0" rtl="0" algn="r">
              <a:spcBef>
                <a:spcPts val="0"/>
              </a:spcBef>
              <a:spcAft>
                <a:spcPts val="0"/>
              </a:spcAft>
              <a:buNone/>
            </a:pPr>
            <a:r>
              <a:rPr lang="en-US">
                <a:latin typeface="Source Code Pro"/>
                <a:ea typeface="Source Code Pro"/>
                <a:cs typeface="Source Code Pro"/>
                <a:sym typeface="Source Code Pro"/>
              </a:rPr>
              <a:t>Titus 2:10</a:t>
            </a:r>
            <a:endParaRPr>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b32fb357f2_0_19"/>
          <p:cNvSpPr txBox="1"/>
          <p:nvPr>
            <p:ph type="title"/>
          </p:nvPr>
        </p:nvSpPr>
        <p:spPr>
          <a:xfrm>
            <a:off x="537875" y="317825"/>
            <a:ext cx="11056500" cy="170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5040"/>
              <a:buFont typeface="Century Gothic"/>
              <a:buNone/>
            </a:pPr>
            <a:r>
              <a:rPr lang="en-US" sz="6740" cap="none">
                <a:solidFill>
                  <a:schemeClr val="dk1"/>
                </a:solidFill>
              </a:rPr>
              <a:t>CH. </a:t>
            </a:r>
            <a:r>
              <a:rPr lang="en-US" sz="6740">
                <a:solidFill>
                  <a:schemeClr val="dk1"/>
                </a:solidFill>
              </a:rPr>
              <a:t>1</a:t>
            </a:r>
            <a:r>
              <a:rPr lang="en-US" sz="6740" cap="none">
                <a:solidFill>
                  <a:schemeClr val="dk1"/>
                </a:solidFill>
              </a:rPr>
              <a:t>:  </a:t>
            </a:r>
            <a:r>
              <a:rPr lang="en-US" sz="7240" cap="none">
                <a:solidFill>
                  <a:schemeClr val="dk1"/>
                </a:solidFill>
              </a:rPr>
              <a:t>Who are </a:t>
            </a:r>
            <a:r>
              <a:rPr lang="en-US" sz="6740" cap="none">
                <a:solidFill>
                  <a:schemeClr val="dk1"/>
                </a:solidFill>
              </a:rPr>
              <a:t>THE NEW ATHEISTS </a:t>
            </a:r>
            <a:endParaRPr sz="4900">
              <a:solidFill>
                <a:schemeClr val="dk1"/>
              </a:solidFill>
            </a:endParaRPr>
          </a:p>
        </p:txBody>
      </p:sp>
      <p:sp>
        <p:nvSpPr>
          <p:cNvPr id="110" name="Google Shape;110;gb32fb357f2_0_19"/>
          <p:cNvSpPr txBox="1"/>
          <p:nvPr>
            <p:ph idx="2" type="body"/>
          </p:nvPr>
        </p:nvSpPr>
        <p:spPr>
          <a:xfrm>
            <a:off x="4855875" y="1882600"/>
            <a:ext cx="6917700" cy="4227300"/>
          </a:xfrm>
          <a:prstGeom prst="rect">
            <a:avLst/>
          </a:prstGeom>
          <a:noFill/>
          <a:ln>
            <a:noFill/>
          </a:ln>
        </p:spPr>
        <p:txBody>
          <a:bodyPr anchorCtr="0" anchor="ctr" bIns="45700" lIns="91425" spcFirstLastPara="1" rIns="91425" wrap="square" tIns="45700">
            <a:noAutofit/>
          </a:bodyPr>
          <a:lstStyle/>
          <a:p>
            <a:pPr indent="0" lvl="0" marL="0" rtl="0" algn="l">
              <a:lnSpc>
                <a:spcPct val="91000"/>
              </a:lnSpc>
              <a:spcBef>
                <a:spcPts val="0"/>
              </a:spcBef>
              <a:spcAft>
                <a:spcPts val="0"/>
              </a:spcAft>
              <a:buClr>
                <a:schemeClr val="lt1"/>
              </a:buClr>
              <a:buSzPts val="1600"/>
              <a:buNone/>
            </a:pPr>
            <a:r>
              <a:rPr b="1" lang="en-US" sz="4000">
                <a:solidFill>
                  <a:srgbClr val="000000"/>
                </a:solidFill>
                <a:latin typeface="Amatic SC"/>
                <a:ea typeface="Amatic SC"/>
                <a:cs typeface="Amatic SC"/>
                <a:sym typeface="Amatic SC"/>
              </a:rPr>
              <a:t>what do you think of Michael Novak’s claim that the New Atheists write with a Certain defensiveness and desperation?  In what ways is this so?</a:t>
            </a:r>
            <a:endParaRPr b="1" sz="4000">
              <a:solidFill>
                <a:srgbClr val="000000"/>
              </a:solidFill>
              <a:latin typeface="Amatic SC"/>
              <a:ea typeface="Amatic SC"/>
              <a:cs typeface="Amatic SC"/>
              <a:sym typeface="Amatic SC"/>
            </a:endParaRPr>
          </a:p>
          <a:p>
            <a:pPr indent="0" lvl="0" marL="0" rtl="0" algn="l">
              <a:lnSpc>
                <a:spcPct val="91000"/>
              </a:lnSpc>
              <a:spcBef>
                <a:spcPts val="1000"/>
              </a:spcBef>
              <a:spcAft>
                <a:spcPts val="0"/>
              </a:spcAft>
              <a:buClr>
                <a:schemeClr val="lt1"/>
              </a:buClr>
              <a:buSzPts val="1600"/>
              <a:buNone/>
            </a:pPr>
            <a:r>
              <a:t/>
            </a:r>
            <a:endParaRPr b="1" sz="4000">
              <a:solidFill>
                <a:srgbClr val="000000"/>
              </a:solidFill>
              <a:latin typeface="Amatic SC"/>
              <a:ea typeface="Amatic SC"/>
              <a:cs typeface="Amatic SC"/>
              <a:sym typeface="Amatic SC"/>
            </a:endParaRPr>
          </a:p>
          <a:p>
            <a:pPr indent="0" lvl="0" marL="0" rtl="0" algn="l">
              <a:lnSpc>
                <a:spcPct val="91000"/>
              </a:lnSpc>
              <a:spcBef>
                <a:spcPts val="1000"/>
              </a:spcBef>
              <a:spcAft>
                <a:spcPts val="2100"/>
              </a:spcAft>
              <a:buClr>
                <a:schemeClr val="lt1"/>
              </a:buClr>
              <a:buSzPts val="1600"/>
              <a:buNone/>
            </a:pPr>
            <a:r>
              <a:t/>
            </a:r>
            <a:endParaRPr b="1" sz="4000">
              <a:solidFill>
                <a:srgbClr val="000000"/>
              </a:solidFill>
              <a:latin typeface="Amatic SC"/>
              <a:ea typeface="Amatic SC"/>
              <a:cs typeface="Amatic SC"/>
              <a:sym typeface="Amatic SC"/>
            </a:endParaRPr>
          </a:p>
        </p:txBody>
      </p:sp>
      <p:pic>
        <p:nvPicPr>
          <p:cNvPr id="111" name="Google Shape;111;gb32fb357f2_0_19"/>
          <p:cNvPicPr preferRelativeResize="0"/>
          <p:nvPr/>
        </p:nvPicPr>
        <p:blipFill rotWithShape="1">
          <a:blip r:embed="rId3">
            <a:alphaModFix/>
          </a:blip>
          <a:srcRect b="0" l="0" r="0" t="0"/>
          <a:stretch/>
        </p:blipFill>
        <p:spPr>
          <a:xfrm>
            <a:off x="299747" y="1725022"/>
            <a:ext cx="4365576" cy="32741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b32fb357f2_0_13"/>
          <p:cNvSpPr txBox="1"/>
          <p:nvPr>
            <p:ph type="title"/>
          </p:nvPr>
        </p:nvSpPr>
        <p:spPr>
          <a:xfrm>
            <a:off x="537875" y="317825"/>
            <a:ext cx="11056500" cy="1700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5040"/>
              <a:buFont typeface="Century Gothic"/>
              <a:buNone/>
            </a:pPr>
            <a:r>
              <a:rPr lang="en-US" sz="5740" cap="none">
                <a:solidFill>
                  <a:schemeClr val="dk1"/>
                </a:solidFill>
              </a:rPr>
              <a:t>CH. 2:  THE NEW ATHEISTS AND THE OLD TESTAMENT GOD</a:t>
            </a:r>
            <a:endParaRPr sz="3900">
              <a:solidFill>
                <a:schemeClr val="dk1"/>
              </a:solidFill>
            </a:endParaRPr>
          </a:p>
        </p:txBody>
      </p:sp>
      <p:sp>
        <p:nvSpPr>
          <p:cNvPr id="117" name="Google Shape;117;gb32fb357f2_0_13"/>
          <p:cNvSpPr txBox="1"/>
          <p:nvPr>
            <p:ph idx="2" type="body"/>
          </p:nvPr>
        </p:nvSpPr>
        <p:spPr>
          <a:xfrm>
            <a:off x="4855875" y="1882600"/>
            <a:ext cx="6917700" cy="4227300"/>
          </a:xfrm>
          <a:prstGeom prst="rect">
            <a:avLst/>
          </a:prstGeom>
          <a:noFill/>
          <a:ln>
            <a:noFill/>
          </a:ln>
        </p:spPr>
        <p:txBody>
          <a:bodyPr anchorCtr="0" anchor="ctr" bIns="45700" lIns="91425" spcFirstLastPara="1" rIns="91425" wrap="square" tIns="45700">
            <a:noAutofit/>
          </a:bodyPr>
          <a:lstStyle/>
          <a:p>
            <a:pPr indent="0" lvl="0" marL="0" rtl="0" algn="l">
              <a:lnSpc>
                <a:spcPct val="91000"/>
              </a:lnSpc>
              <a:spcBef>
                <a:spcPts val="0"/>
              </a:spcBef>
              <a:spcAft>
                <a:spcPts val="0"/>
              </a:spcAft>
              <a:buClr>
                <a:schemeClr val="lt1"/>
              </a:buClr>
              <a:buSzPts val="1600"/>
              <a:buNone/>
            </a:pPr>
            <a:r>
              <a:rPr b="1" lang="en-US" sz="4000">
                <a:solidFill>
                  <a:srgbClr val="000000"/>
                </a:solidFill>
                <a:latin typeface="Amatic SC"/>
                <a:ea typeface="Amatic SC"/>
                <a:cs typeface="Amatic SC"/>
                <a:sym typeface="Amatic SC"/>
              </a:rPr>
              <a:t>What do you find are the more challenging issues mentioned by the New Atheists?</a:t>
            </a:r>
            <a:endParaRPr b="1" sz="4000">
              <a:solidFill>
                <a:srgbClr val="000000"/>
              </a:solidFill>
              <a:latin typeface="Amatic SC"/>
              <a:ea typeface="Amatic SC"/>
              <a:cs typeface="Amatic SC"/>
              <a:sym typeface="Amatic SC"/>
            </a:endParaRPr>
          </a:p>
          <a:p>
            <a:pPr indent="0" lvl="0" marL="0" rtl="0" algn="l">
              <a:lnSpc>
                <a:spcPct val="91000"/>
              </a:lnSpc>
              <a:spcBef>
                <a:spcPts val="1000"/>
              </a:spcBef>
              <a:spcAft>
                <a:spcPts val="0"/>
              </a:spcAft>
              <a:buClr>
                <a:schemeClr val="lt1"/>
              </a:buClr>
              <a:buSzPts val="1600"/>
              <a:buNone/>
            </a:pPr>
            <a:r>
              <a:t/>
            </a:r>
            <a:endParaRPr b="1" sz="4000">
              <a:solidFill>
                <a:srgbClr val="000000"/>
              </a:solidFill>
              <a:latin typeface="Amatic SC"/>
              <a:ea typeface="Amatic SC"/>
              <a:cs typeface="Amatic SC"/>
              <a:sym typeface="Amatic SC"/>
            </a:endParaRPr>
          </a:p>
          <a:p>
            <a:pPr indent="0" lvl="0" marL="0" rtl="0" algn="l">
              <a:lnSpc>
                <a:spcPct val="91000"/>
              </a:lnSpc>
              <a:spcBef>
                <a:spcPts val="1000"/>
              </a:spcBef>
              <a:spcAft>
                <a:spcPts val="2100"/>
              </a:spcAft>
              <a:buClr>
                <a:schemeClr val="lt1"/>
              </a:buClr>
              <a:buSzPts val="1600"/>
              <a:buNone/>
            </a:pPr>
            <a:r>
              <a:rPr b="1" lang="en-US" sz="4000">
                <a:solidFill>
                  <a:srgbClr val="000000"/>
                </a:solidFill>
                <a:latin typeface="Amatic SC"/>
                <a:ea typeface="Amatic SC"/>
                <a:cs typeface="Amatic SC"/>
                <a:sym typeface="Amatic SC"/>
              </a:rPr>
              <a:t>In your conversations with other Christians or non-Christians, what Old Testament ethical questions tend to come up?</a:t>
            </a:r>
            <a:endParaRPr b="1" sz="4000">
              <a:solidFill>
                <a:srgbClr val="000000"/>
              </a:solidFill>
              <a:latin typeface="Amatic SC"/>
              <a:ea typeface="Amatic SC"/>
              <a:cs typeface="Amatic SC"/>
              <a:sym typeface="Amatic SC"/>
            </a:endParaRPr>
          </a:p>
        </p:txBody>
      </p:sp>
      <p:pic>
        <p:nvPicPr>
          <p:cNvPr descr="Icon&#10;&#10;Description automatically generated" id="118" name="Google Shape;118;gb32fb357f2_0_13"/>
          <p:cNvPicPr preferRelativeResize="0"/>
          <p:nvPr/>
        </p:nvPicPr>
        <p:blipFill rotWithShape="1">
          <a:blip r:embed="rId3">
            <a:alphaModFix/>
          </a:blip>
          <a:srcRect b="0" l="18478" r="13609" t="0"/>
          <a:stretch/>
        </p:blipFill>
        <p:spPr>
          <a:xfrm>
            <a:off x="752202" y="1459952"/>
            <a:ext cx="3611075" cy="5317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txBox="1"/>
          <p:nvPr>
            <p:ph type="title"/>
          </p:nvPr>
        </p:nvSpPr>
        <p:spPr>
          <a:xfrm>
            <a:off x="5300811" y="317500"/>
            <a:ext cx="5927576" cy="1701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Century Gothic"/>
              <a:buNone/>
            </a:pPr>
            <a:r>
              <a:rPr lang="en-US" sz="7500" cap="none">
                <a:solidFill>
                  <a:schemeClr val="dk1"/>
                </a:solidFill>
              </a:rPr>
              <a:t>QUESTIONS</a:t>
            </a:r>
            <a:endParaRPr sz="4100"/>
          </a:p>
        </p:txBody>
      </p:sp>
      <p:sp>
        <p:nvSpPr>
          <p:cNvPr id="124" name="Google Shape;124;p7"/>
          <p:cNvSpPr txBox="1"/>
          <p:nvPr>
            <p:ph idx="2" type="body"/>
          </p:nvPr>
        </p:nvSpPr>
        <p:spPr>
          <a:xfrm>
            <a:off x="4721400" y="2019300"/>
            <a:ext cx="7265700" cy="4521300"/>
          </a:xfrm>
          <a:prstGeom prst="rect">
            <a:avLst/>
          </a:prstGeom>
          <a:noFill/>
          <a:ln>
            <a:noFill/>
          </a:ln>
        </p:spPr>
        <p:txBody>
          <a:bodyPr anchorCtr="0" anchor="t" bIns="45700" lIns="91425" spcFirstLastPara="1" rIns="91425" wrap="square" tIns="45700">
            <a:normAutofit/>
          </a:bodyPr>
          <a:lstStyle/>
          <a:p>
            <a:pPr indent="-361950" lvl="0" marL="285750" rtl="0" algn="l">
              <a:lnSpc>
                <a:spcPct val="91000"/>
              </a:lnSpc>
              <a:spcBef>
                <a:spcPts val="0"/>
              </a:spcBef>
              <a:spcAft>
                <a:spcPts val="0"/>
              </a:spcAft>
              <a:buClr>
                <a:srgbClr val="000000"/>
              </a:buClr>
              <a:buSzPts val="3200"/>
              <a:buFont typeface="Amatic SC"/>
              <a:buChar char="•"/>
            </a:pPr>
            <a:r>
              <a:rPr b="1" lang="en-US" sz="3200">
                <a:solidFill>
                  <a:srgbClr val="000000"/>
                </a:solidFill>
                <a:latin typeface="Amatic SC"/>
                <a:ea typeface="Amatic SC"/>
                <a:cs typeface="Amatic SC"/>
                <a:sym typeface="Amatic SC"/>
              </a:rPr>
              <a:t>Do you know that certain Old Testament texts are not as problematic as some people claim?  Do you have any insights that might help put these texts into proper perspective?</a:t>
            </a:r>
            <a:endParaRPr b="1" sz="2800">
              <a:solidFill>
                <a:srgbClr val="000000"/>
              </a:solidFill>
              <a:latin typeface="Amatic SC"/>
              <a:ea typeface="Amatic SC"/>
              <a:cs typeface="Amatic SC"/>
              <a:sym typeface="Amatic SC"/>
            </a:endParaRPr>
          </a:p>
          <a:p>
            <a:pPr indent="-158750" lvl="0" marL="285750" rtl="0" algn="l">
              <a:lnSpc>
                <a:spcPct val="91000"/>
              </a:lnSpc>
              <a:spcBef>
                <a:spcPts val="1000"/>
              </a:spcBef>
              <a:spcAft>
                <a:spcPts val="0"/>
              </a:spcAft>
              <a:buClr>
                <a:schemeClr val="lt1"/>
              </a:buClr>
              <a:buSzPts val="2000"/>
              <a:buFont typeface="Arial"/>
              <a:buNone/>
            </a:pPr>
            <a:r>
              <a:t/>
            </a:r>
            <a:endParaRPr b="1" sz="2800">
              <a:solidFill>
                <a:srgbClr val="000000"/>
              </a:solidFill>
              <a:latin typeface="Amatic SC"/>
              <a:ea typeface="Amatic SC"/>
              <a:cs typeface="Amatic SC"/>
              <a:sym typeface="Amatic SC"/>
            </a:endParaRPr>
          </a:p>
          <a:p>
            <a:pPr indent="-361950" lvl="0" marL="285750" rtl="0" algn="l">
              <a:lnSpc>
                <a:spcPct val="91000"/>
              </a:lnSpc>
              <a:spcBef>
                <a:spcPts val="1000"/>
              </a:spcBef>
              <a:spcAft>
                <a:spcPts val="0"/>
              </a:spcAft>
              <a:buClr>
                <a:srgbClr val="000000"/>
              </a:buClr>
              <a:buSzPts val="3200"/>
              <a:buFont typeface="Amatic SC"/>
              <a:buChar char="•"/>
            </a:pPr>
            <a:r>
              <a:rPr b="1" lang="en-US" sz="3200">
                <a:solidFill>
                  <a:srgbClr val="000000"/>
                </a:solidFill>
                <a:latin typeface="Amatic SC"/>
                <a:ea typeface="Amatic SC"/>
                <a:cs typeface="Amatic SC"/>
                <a:sym typeface="Amatic SC"/>
              </a:rPr>
              <a:t>How do you respond to the challenge, “The God of the Old Testament is a lot nastier than the God of the New Testament?</a:t>
            </a:r>
            <a:endParaRPr b="1" sz="2800">
              <a:solidFill>
                <a:srgbClr val="000000"/>
              </a:solidFill>
              <a:latin typeface="Amatic SC"/>
              <a:ea typeface="Amatic SC"/>
              <a:cs typeface="Amatic SC"/>
              <a:sym typeface="Amatic SC"/>
            </a:endParaRPr>
          </a:p>
        </p:txBody>
      </p:sp>
      <p:pic>
        <p:nvPicPr>
          <p:cNvPr descr="Icon&#10;&#10;Description automatically generated" id="125" name="Google Shape;125;p7"/>
          <p:cNvPicPr preferRelativeResize="0"/>
          <p:nvPr/>
        </p:nvPicPr>
        <p:blipFill rotWithShape="1">
          <a:blip r:embed="rId3">
            <a:alphaModFix/>
          </a:blip>
          <a:srcRect b="0" l="18480" r="13608" t="0"/>
          <a:stretch/>
        </p:blipFill>
        <p:spPr>
          <a:xfrm>
            <a:off x="20" y="10"/>
            <a:ext cx="4657324" cy="68579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2021-01-03T00:13:15Z</dcterms:created>
  <dc:creator>Microsoft Office User</dc:creator>
</cp:coreProperties>
</file>