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2" r:id="rId4"/>
  </p:sldMasterIdLst>
  <p:notesMasterIdLst>
    <p:notesMasterId r:id="rId35"/>
  </p:notesMasterIdLst>
  <p:handoutMasterIdLst>
    <p:handoutMasterId r:id="rId36"/>
  </p:handoutMasterIdLst>
  <p:sldIdLst>
    <p:sldId id="436" r:id="rId5"/>
    <p:sldId id="437" r:id="rId6"/>
    <p:sldId id="439" r:id="rId7"/>
    <p:sldId id="446" r:id="rId8"/>
    <p:sldId id="440" r:id="rId9"/>
    <p:sldId id="448" r:id="rId10"/>
    <p:sldId id="450" r:id="rId11"/>
    <p:sldId id="451" r:id="rId12"/>
    <p:sldId id="457" r:id="rId13"/>
    <p:sldId id="458" r:id="rId14"/>
    <p:sldId id="461" r:id="rId15"/>
    <p:sldId id="460" r:id="rId16"/>
    <p:sldId id="462" r:id="rId17"/>
    <p:sldId id="463" r:id="rId18"/>
    <p:sldId id="464" r:id="rId19"/>
    <p:sldId id="452" r:id="rId20"/>
    <p:sldId id="453" r:id="rId21"/>
    <p:sldId id="465" r:id="rId22"/>
    <p:sldId id="480" r:id="rId23"/>
    <p:sldId id="469" r:id="rId24"/>
    <p:sldId id="482" r:id="rId25"/>
    <p:sldId id="483" r:id="rId26"/>
    <p:sldId id="484" r:id="rId27"/>
    <p:sldId id="468" r:id="rId28"/>
    <p:sldId id="455" r:id="rId29"/>
    <p:sldId id="459" r:id="rId30"/>
    <p:sldId id="485" r:id="rId31"/>
    <p:sldId id="449" r:id="rId32"/>
    <p:sldId id="444" r:id="rId33"/>
    <p:sldId id="435"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8187"/>
    <a:srgbClr val="0C4046"/>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E3FDE45-AF77-4B5C-9715-49D594BDF05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73" autoAdjust="0"/>
  </p:normalViewPr>
  <p:slideViewPr>
    <p:cSldViewPr snapToGrid="0">
      <p:cViewPr>
        <p:scale>
          <a:sx n="110" d="100"/>
          <a:sy n="110" d="100"/>
        </p:scale>
        <p:origin x="-350" y="-302"/>
      </p:cViewPr>
      <p:guideLst/>
    </p:cSldViewPr>
  </p:slideViewPr>
  <p:outlineViewPr>
    <p:cViewPr>
      <p:scale>
        <a:sx n="33" d="100"/>
        <a:sy n="33" d="100"/>
      </p:scale>
      <p:origin x="0" y="-17146"/>
    </p:cViewPr>
  </p:outlineViewPr>
  <p:notesTextViewPr>
    <p:cViewPr>
      <p:scale>
        <a:sx n="1" d="1"/>
        <a:sy n="1" d="1"/>
      </p:scale>
      <p:origin x="0" y="0"/>
    </p:cViewPr>
  </p:notesTextViewPr>
  <p:sorterViewPr>
    <p:cViewPr varScale="1">
      <p:scale>
        <a:sx n="1" d="1"/>
        <a:sy n="1" d="1"/>
      </p:scale>
      <p:origin x="0" y="-8717"/>
    </p:cViewPr>
  </p:sorterViewPr>
  <p:notesViewPr>
    <p:cSldViewPr snapToGrid="0">
      <p:cViewPr varScale="1">
        <p:scale>
          <a:sx n="67" d="100"/>
          <a:sy n="67" d="100"/>
        </p:scale>
        <p:origin x="3120"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userId="74bdc03f463801a9" providerId="LiveId" clId="{033D246A-0660-4C01-915C-43218C586AE7}"/>
    <pc:docChg chg="undo custSel modSld">
      <pc:chgData name="" userId="74bdc03f463801a9" providerId="LiveId" clId="{033D246A-0660-4C01-915C-43218C586AE7}" dt="2026-01-07T23:49:56.795" v="196" actId="20577"/>
      <pc:docMkLst>
        <pc:docMk/>
      </pc:docMkLst>
      <pc:sldChg chg="modSp">
        <pc:chgData name="" userId="74bdc03f463801a9" providerId="LiveId" clId="{033D246A-0660-4C01-915C-43218C586AE7}" dt="2026-01-07T22:35:54.875" v="11" actId="20577"/>
        <pc:sldMkLst>
          <pc:docMk/>
          <pc:sldMk cId="248113133" sldId="444"/>
        </pc:sldMkLst>
        <pc:spChg chg="mod">
          <ac:chgData name="" userId="74bdc03f463801a9" providerId="LiveId" clId="{033D246A-0660-4C01-915C-43218C586AE7}" dt="2026-01-07T22:35:54.875" v="11" actId="20577"/>
          <ac:spMkLst>
            <pc:docMk/>
            <pc:sldMk cId="248113133" sldId="444"/>
            <ac:spMk id="10" creationId="{5E171ED2-DFD4-666E-F6D1-C672E5CE8649}"/>
          </ac:spMkLst>
        </pc:spChg>
      </pc:sldChg>
      <pc:sldChg chg="modSp">
        <pc:chgData name="" userId="74bdc03f463801a9" providerId="LiveId" clId="{033D246A-0660-4C01-915C-43218C586AE7}" dt="2026-01-07T23:46:30.804" v="122" actId="113"/>
        <pc:sldMkLst>
          <pc:docMk/>
          <pc:sldMk cId="1677700959" sldId="452"/>
        </pc:sldMkLst>
        <pc:spChg chg="mod">
          <ac:chgData name="" userId="74bdc03f463801a9" providerId="LiveId" clId="{033D246A-0660-4C01-915C-43218C586AE7}" dt="2026-01-07T23:46:30.804" v="122" actId="113"/>
          <ac:spMkLst>
            <pc:docMk/>
            <pc:sldMk cId="1677700959" sldId="452"/>
            <ac:spMk id="6" creationId="{821AF5DA-EE65-A4D6-5909-9B0C9F07D204}"/>
          </ac:spMkLst>
        </pc:spChg>
      </pc:sldChg>
      <pc:sldChg chg="modSp">
        <pc:chgData name="" userId="74bdc03f463801a9" providerId="LiveId" clId="{033D246A-0660-4C01-915C-43218C586AE7}" dt="2026-01-07T23:47:43.919" v="152" actId="20577"/>
        <pc:sldMkLst>
          <pc:docMk/>
          <pc:sldMk cId="3042252768" sldId="453"/>
        </pc:sldMkLst>
        <pc:spChg chg="mod">
          <ac:chgData name="" userId="74bdc03f463801a9" providerId="LiveId" clId="{033D246A-0660-4C01-915C-43218C586AE7}" dt="2026-01-07T23:47:43.919" v="152" actId="20577"/>
          <ac:spMkLst>
            <pc:docMk/>
            <pc:sldMk cId="3042252768" sldId="453"/>
            <ac:spMk id="6" creationId="{F52DA9B5-62EB-F941-0888-FD20C473AB87}"/>
          </ac:spMkLst>
        </pc:spChg>
      </pc:sldChg>
      <pc:sldChg chg="modSp">
        <pc:chgData name="" userId="74bdc03f463801a9" providerId="LiveId" clId="{033D246A-0660-4C01-915C-43218C586AE7}" dt="2026-01-07T22:43:41.815" v="110" actId="20577"/>
        <pc:sldMkLst>
          <pc:docMk/>
          <pc:sldMk cId="1174965991" sldId="455"/>
        </pc:sldMkLst>
        <pc:spChg chg="mod">
          <ac:chgData name="" userId="74bdc03f463801a9" providerId="LiveId" clId="{033D246A-0660-4C01-915C-43218C586AE7}" dt="2026-01-07T22:43:41.815" v="110" actId="20577"/>
          <ac:spMkLst>
            <pc:docMk/>
            <pc:sldMk cId="1174965991" sldId="455"/>
            <ac:spMk id="7" creationId="{1F5C520A-D337-B560-4E0F-05946633E3A9}"/>
          </ac:spMkLst>
        </pc:spChg>
      </pc:sldChg>
      <pc:sldChg chg="modSp">
        <pc:chgData name="" userId="74bdc03f463801a9" providerId="LiveId" clId="{033D246A-0660-4C01-915C-43218C586AE7}" dt="2026-01-07T22:37:03.237" v="50" actId="20577"/>
        <pc:sldMkLst>
          <pc:docMk/>
          <pc:sldMk cId="2479160113" sldId="459"/>
        </pc:sldMkLst>
        <pc:spChg chg="mod">
          <ac:chgData name="" userId="74bdc03f463801a9" providerId="LiveId" clId="{033D246A-0660-4C01-915C-43218C586AE7}" dt="2026-01-07T22:37:03.237" v="50" actId="20577"/>
          <ac:spMkLst>
            <pc:docMk/>
            <pc:sldMk cId="2479160113" sldId="459"/>
            <ac:spMk id="3" creationId="{4F59C403-17DC-E188-CF5A-073D67E439FE}"/>
          </ac:spMkLst>
        </pc:spChg>
      </pc:sldChg>
      <pc:sldChg chg="modSp">
        <pc:chgData name="" userId="74bdc03f463801a9" providerId="LiveId" clId="{033D246A-0660-4C01-915C-43218C586AE7}" dt="2026-01-07T23:45:34.944" v="116" actId="1076"/>
        <pc:sldMkLst>
          <pc:docMk/>
          <pc:sldMk cId="4169593071" sldId="460"/>
        </pc:sldMkLst>
        <pc:picChg chg="mod">
          <ac:chgData name="" userId="74bdc03f463801a9" providerId="LiveId" clId="{033D246A-0660-4C01-915C-43218C586AE7}" dt="2026-01-07T23:45:34.944" v="116" actId="1076"/>
          <ac:picMkLst>
            <pc:docMk/>
            <pc:sldMk cId="4169593071" sldId="460"/>
            <ac:picMk id="6" creationId="{D110E8C8-2AF6-BFBA-D13B-8303C5D69E46}"/>
          </ac:picMkLst>
        </pc:picChg>
      </pc:sldChg>
      <pc:sldChg chg="modSp">
        <pc:chgData name="" userId="74bdc03f463801a9" providerId="LiveId" clId="{033D246A-0660-4C01-915C-43218C586AE7}" dt="2026-01-07T23:45:11.495" v="115" actId="6549"/>
        <pc:sldMkLst>
          <pc:docMk/>
          <pc:sldMk cId="1606473305" sldId="461"/>
        </pc:sldMkLst>
        <pc:spChg chg="mod">
          <ac:chgData name="" userId="74bdc03f463801a9" providerId="LiveId" clId="{033D246A-0660-4C01-915C-43218C586AE7}" dt="2026-01-07T23:45:11.495" v="115" actId="6549"/>
          <ac:spMkLst>
            <pc:docMk/>
            <pc:sldMk cId="1606473305" sldId="461"/>
            <ac:spMk id="6" creationId="{E81FC5FF-2DAC-9B1F-65A4-D571F7FE05D9}"/>
          </ac:spMkLst>
        </pc:spChg>
      </pc:sldChg>
      <pc:sldChg chg="modSp">
        <pc:chgData name="" userId="74bdc03f463801a9" providerId="LiveId" clId="{033D246A-0660-4C01-915C-43218C586AE7}" dt="2026-01-07T23:48:27.842" v="189" actId="20577"/>
        <pc:sldMkLst>
          <pc:docMk/>
          <pc:sldMk cId="71505231" sldId="465"/>
        </pc:sldMkLst>
        <pc:spChg chg="mod">
          <ac:chgData name="" userId="74bdc03f463801a9" providerId="LiveId" clId="{033D246A-0660-4C01-915C-43218C586AE7}" dt="2026-01-07T23:48:17.682" v="164" actId="20577"/>
          <ac:spMkLst>
            <pc:docMk/>
            <pc:sldMk cId="71505231" sldId="465"/>
            <ac:spMk id="3" creationId="{05C9615F-5CE2-FD60-8604-BD4E99CF939E}"/>
          </ac:spMkLst>
        </pc:spChg>
        <pc:spChg chg="mod">
          <ac:chgData name="" userId="74bdc03f463801a9" providerId="LiveId" clId="{033D246A-0660-4C01-915C-43218C586AE7}" dt="2026-01-07T23:48:27.842" v="189" actId="20577"/>
          <ac:spMkLst>
            <pc:docMk/>
            <pc:sldMk cId="71505231" sldId="465"/>
            <ac:spMk id="6" creationId="{AF628ECF-D22D-7B36-9303-767DD92CB95A}"/>
          </ac:spMkLst>
        </pc:spChg>
      </pc:sldChg>
      <pc:sldChg chg="modSp">
        <pc:chgData name="" userId="74bdc03f463801a9" providerId="LiveId" clId="{033D246A-0660-4C01-915C-43218C586AE7}" dt="2026-01-07T23:49:56.795" v="196" actId="20577"/>
        <pc:sldMkLst>
          <pc:docMk/>
          <pc:sldMk cId="3076096784" sldId="468"/>
        </pc:sldMkLst>
        <pc:spChg chg="mod">
          <ac:chgData name="" userId="74bdc03f463801a9" providerId="LiveId" clId="{033D246A-0660-4C01-915C-43218C586AE7}" dt="2026-01-07T23:49:56.795" v="196" actId="20577"/>
          <ac:spMkLst>
            <pc:docMk/>
            <pc:sldMk cId="3076096784" sldId="468"/>
            <ac:spMk id="3" creationId="{A9EF8241-48D3-20E3-00D8-599CA989E350}"/>
          </ac:spMkLst>
        </pc:spChg>
      </pc:sldChg>
      <pc:sldChg chg="modSp">
        <pc:chgData name="" userId="74bdc03f463801a9" providerId="LiveId" clId="{033D246A-0660-4C01-915C-43218C586AE7}" dt="2026-01-07T23:49:18.501" v="191"/>
        <pc:sldMkLst>
          <pc:docMk/>
          <pc:sldMk cId="3069251191" sldId="483"/>
        </pc:sldMkLst>
        <pc:spChg chg="mod">
          <ac:chgData name="" userId="74bdc03f463801a9" providerId="LiveId" clId="{033D246A-0660-4C01-915C-43218C586AE7}" dt="2026-01-07T23:49:18.501" v="191"/>
          <ac:spMkLst>
            <pc:docMk/>
            <pc:sldMk cId="3069251191" sldId="483"/>
            <ac:spMk id="7" creationId="{F628581C-95D9-7EDA-20C2-ABDA1775D813}"/>
          </ac:spMkLst>
        </pc:spChg>
      </pc:sldChg>
      <pc:sldChg chg="modSp">
        <pc:chgData name="" userId="74bdc03f463801a9" providerId="LiveId" clId="{033D246A-0660-4C01-915C-43218C586AE7}" dt="2026-01-07T22:36:07.313" v="12" actId="6549"/>
        <pc:sldMkLst>
          <pc:docMk/>
          <pc:sldMk cId="2684447499" sldId="485"/>
        </pc:sldMkLst>
        <pc:spChg chg="mod">
          <ac:chgData name="" userId="74bdc03f463801a9" providerId="LiveId" clId="{033D246A-0660-4C01-915C-43218C586AE7}" dt="2026-01-07T22:36:07.313" v="12" actId="6549"/>
          <ac:spMkLst>
            <pc:docMk/>
            <pc:sldMk cId="2684447499" sldId="485"/>
            <ac:spMk id="3" creationId="{0139DCF2-E28A-3662-03C7-563E5A5329F3}"/>
          </ac:spMkLst>
        </pc:spChg>
      </pc:sldChg>
    </pc:docChg>
  </pc:docChgLst>
</pc:chgInfo>
</file>

<file path=ppt/diagrams/_rels/data7.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_rels/drawing7.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coloredtext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bg1"/>
    </dgm:fillClrLst>
    <dgm:linClrLst meth="repeat">
      <a:schemeClr val="lt2">
        <a:alpha val="0"/>
      </a:schemeClr>
    </dgm:linClrLst>
    <dgm:effectClrLst/>
    <dgm:txLinClrLst/>
    <dgm:txFillClrLst meth="repeat">
      <a:schemeClr val="dk1"/>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dgm:fillClrLst>
    <dgm:linClrLst meth="repeat">
      <a:schemeClr val="lt2">
        <a:alpha val="0"/>
      </a:schemeClr>
    </dgm:linClrLst>
    <dgm:effectClrLst/>
    <dgm:txLinClrLst/>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dk2">
        <a:alpha val="0"/>
      </a:schemeClr>
    </dgm:fillClrLst>
    <dgm:linClrLst meth="repeat">
      <a:schemeClr val="dk2">
        <a:alpha val="0"/>
      </a:schemeClr>
    </dgm:linClrLst>
    <dgm:effectClrLst/>
    <dgm:txLinClrLst/>
    <dgm:txFillClrLst meth="repeat">
      <a:schemeClr val="dk2"/>
    </dgm:txFillClrLst>
    <dgm:txEffectClrLst/>
  </dgm:styleLbl>
</dgm:colorsDef>
</file>

<file path=ppt/diagrams/data1.xml><?xml version="1.0" encoding="utf-8"?>
<dgm:dataModel xmlns:dgm="http://schemas.openxmlformats.org/drawingml/2006/diagram" xmlns:a="http://schemas.openxmlformats.org/drawingml/2006/main">
  <dgm:ptLst>
    <dgm:pt modelId="{3FE2724D-8613-4192-8C9C-6924E09C9902}"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CAC2A1BF-D6CF-4401-A6EB-D90CAE7E7769}">
      <dgm:prSet/>
      <dgm:spPr/>
      <dgm:t>
        <a:bodyPr/>
        <a:lstStyle/>
        <a:p>
          <a:r>
            <a:rPr lang="en-US" b="1"/>
            <a:t>Many believers are unaware of their spiritual gift that the Holy Spirit has imparted.</a:t>
          </a:r>
          <a:endParaRPr lang="en-US"/>
        </a:p>
      </dgm:t>
    </dgm:pt>
    <dgm:pt modelId="{CE7B70CD-8721-40BF-97F9-EDA319FE2129}" type="parTrans" cxnId="{B96B3261-2D76-4BC5-8F52-4FE47091AF3E}">
      <dgm:prSet/>
      <dgm:spPr/>
      <dgm:t>
        <a:bodyPr/>
        <a:lstStyle/>
        <a:p>
          <a:endParaRPr lang="en-US"/>
        </a:p>
      </dgm:t>
    </dgm:pt>
    <dgm:pt modelId="{6BC5FE16-B8D5-4122-8974-5E879A80CE15}" type="sibTrans" cxnId="{B96B3261-2D76-4BC5-8F52-4FE47091AF3E}">
      <dgm:prSet/>
      <dgm:spPr/>
      <dgm:t>
        <a:bodyPr/>
        <a:lstStyle/>
        <a:p>
          <a:endParaRPr lang="en-US"/>
        </a:p>
      </dgm:t>
    </dgm:pt>
    <dgm:pt modelId="{1612BB15-95F2-466E-BB18-344E5517D8E6}">
      <dgm:prSet/>
      <dgm:spPr/>
      <dgm:t>
        <a:bodyPr/>
        <a:lstStyle/>
        <a:p>
          <a:r>
            <a:rPr lang="en-US" b="1"/>
            <a:t>Some tend to gravitate to the most seen or most common ministries.</a:t>
          </a:r>
          <a:endParaRPr lang="en-US"/>
        </a:p>
      </dgm:t>
    </dgm:pt>
    <dgm:pt modelId="{4158A5FF-7D5C-471C-8B27-AC31E1FCA315}" type="parTrans" cxnId="{423A81D7-B5B8-464E-A116-CD738C1CC068}">
      <dgm:prSet/>
      <dgm:spPr/>
      <dgm:t>
        <a:bodyPr/>
        <a:lstStyle/>
        <a:p>
          <a:endParaRPr lang="en-US"/>
        </a:p>
      </dgm:t>
    </dgm:pt>
    <dgm:pt modelId="{3C323F63-9DA3-4644-9A3D-EB6BF02BD80A}" type="sibTrans" cxnId="{423A81D7-B5B8-464E-A116-CD738C1CC068}">
      <dgm:prSet/>
      <dgm:spPr/>
      <dgm:t>
        <a:bodyPr/>
        <a:lstStyle/>
        <a:p>
          <a:endParaRPr lang="en-US"/>
        </a:p>
      </dgm:t>
    </dgm:pt>
    <dgm:pt modelId="{5267CEC3-6C16-4D7A-AE5B-F5E3E6780CF8}">
      <dgm:prSet/>
      <dgm:spPr/>
      <dgm:t>
        <a:bodyPr/>
        <a:lstStyle/>
        <a:p>
          <a:r>
            <a:rPr lang="en-US" b="1"/>
            <a:t>Some may know their talent, and are working in them, but could benefit from enhancing them</a:t>
          </a:r>
          <a:endParaRPr lang="en-US"/>
        </a:p>
      </dgm:t>
    </dgm:pt>
    <dgm:pt modelId="{AF0F95C3-EF80-4212-89B4-0195797AA690}" type="parTrans" cxnId="{DAFB42AF-BBF8-4973-96E7-E504B438E170}">
      <dgm:prSet/>
      <dgm:spPr/>
      <dgm:t>
        <a:bodyPr/>
        <a:lstStyle/>
        <a:p>
          <a:endParaRPr lang="en-US"/>
        </a:p>
      </dgm:t>
    </dgm:pt>
    <dgm:pt modelId="{05549575-C2D8-498A-B1AB-2ED11E9CFBFF}" type="sibTrans" cxnId="{DAFB42AF-BBF8-4973-96E7-E504B438E170}">
      <dgm:prSet/>
      <dgm:spPr/>
      <dgm:t>
        <a:bodyPr/>
        <a:lstStyle/>
        <a:p>
          <a:endParaRPr lang="en-US"/>
        </a:p>
      </dgm:t>
    </dgm:pt>
    <dgm:pt modelId="{7714D04A-9B66-4DBF-9354-275463F8C708}">
      <dgm:prSet/>
      <dgm:spPr/>
      <dgm:t>
        <a:bodyPr/>
        <a:lstStyle/>
        <a:p>
          <a:r>
            <a:rPr lang="en-US" b="1" dirty="0"/>
            <a:t>Some know what to do, but need to make the connection with others to assist in the ministry.</a:t>
          </a:r>
          <a:endParaRPr lang="en-US" dirty="0"/>
        </a:p>
      </dgm:t>
    </dgm:pt>
    <dgm:pt modelId="{88105EDD-B81B-430E-8775-CB5C4CAB8F19}" type="parTrans" cxnId="{785B092C-9164-4049-A4C2-AD75B4B4125A}">
      <dgm:prSet/>
      <dgm:spPr/>
      <dgm:t>
        <a:bodyPr/>
        <a:lstStyle/>
        <a:p>
          <a:endParaRPr lang="en-US"/>
        </a:p>
      </dgm:t>
    </dgm:pt>
    <dgm:pt modelId="{3947633C-37AA-4449-8F3F-89C5B673352D}" type="sibTrans" cxnId="{785B092C-9164-4049-A4C2-AD75B4B4125A}">
      <dgm:prSet/>
      <dgm:spPr/>
      <dgm:t>
        <a:bodyPr/>
        <a:lstStyle/>
        <a:p>
          <a:endParaRPr lang="en-US"/>
        </a:p>
      </dgm:t>
    </dgm:pt>
    <dgm:pt modelId="{DDF419CB-CBCA-4C33-BFDF-9425E1763F38}">
      <dgm:prSet/>
      <dgm:spPr/>
      <dgm:t>
        <a:bodyPr/>
        <a:lstStyle/>
        <a:p>
          <a:r>
            <a:rPr lang="en-US" dirty="0"/>
            <a:t>Because we live in an ever-changing world, some may have innovative or new ideas that may need a kick-start to address our current needs.</a:t>
          </a:r>
        </a:p>
      </dgm:t>
    </dgm:pt>
    <dgm:pt modelId="{63B56BA8-A7DB-4B97-A96C-F2A1FF7DDC2D}" type="parTrans" cxnId="{50799DC0-7E3F-4FE3-B118-8F7B9A8B6657}">
      <dgm:prSet/>
      <dgm:spPr/>
      <dgm:t>
        <a:bodyPr/>
        <a:lstStyle/>
        <a:p>
          <a:endParaRPr lang="en-US"/>
        </a:p>
      </dgm:t>
    </dgm:pt>
    <dgm:pt modelId="{B17D548C-F318-4393-8E06-973791C8664D}" type="sibTrans" cxnId="{50799DC0-7E3F-4FE3-B118-8F7B9A8B6657}">
      <dgm:prSet/>
      <dgm:spPr/>
      <dgm:t>
        <a:bodyPr/>
        <a:lstStyle/>
        <a:p>
          <a:endParaRPr lang="en-US"/>
        </a:p>
      </dgm:t>
    </dgm:pt>
    <dgm:pt modelId="{10281DB1-933B-408F-81FD-7DB82387F6F8}" type="pres">
      <dgm:prSet presAssocID="{3FE2724D-8613-4192-8C9C-6924E09C9902}" presName="outerComposite" presStyleCnt="0">
        <dgm:presLayoutVars>
          <dgm:chMax val="5"/>
          <dgm:dir/>
          <dgm:resizeHandles val="exact"/>
        </dgm:presLayoutVars>
      </dgm:prSet>
      <dgm:spPr/>
    </dgm:pt>
    <dgm:pt modelId="{3DBFFD12-3AD1-4C6A-AA3F-A00BCC411137}" type="pres">
      <dgm:prSet presAssocID="{3FE2724D-8613-4192-8C9C-6924E09C9902}" presName="dummyMaxCanvas" presStyleCnt="0">
        <dgm:presLayoutVars/>
      </dgm:prSet>
      <dgm:spPr/>
    </dgm:pt>
    <dgm:pt modelId="{5C7E0A6E-E5A7-467D-83A6-E77A76E39EBD}" type="pres">
      <dgm:prSet presAssocID="{3FE2724D-8613-4192-8C9C-6924E09C9902}" presName="FiveNodes_1" presStyleLbl="node1" presStyleIdx="0" presStyleCnt="5">
        <dgm:presLayoutVars>
          <dgm:bulletEnabled val="1"/>
        </dgm:presLayoutVars>
      </dgm:prSet>
      <dgm:spPr/>
    </dgm:pt>
    <dgm:pt modelId="{0EDDC60A-890E-4BC6-B212-41C45DD7D503}" type="pres">
      <dgm:prSet presAssocID="{3FE2724D-8613-4192-8C9C-6924E09C9902}" presName="FiveNodes_2" presStyleLbl="node1" presStyleIdx="1" presStyleCnt="5">
        <dgm:presLayoutVars>
          <dgm:bulletEnabled val="1"/>
        </dgm:presLayoutVars>
      </dgm:prSet>
      <dgm:spPr/>
    </dgm:pt>
    <dgm:pt modelId="{E072C691-7AD9-4090-85E4-D1082C307727}" type="pres">
      <dgm:prSet presAssocID="{3FE2724D-8613-4192-8C9C-6924E09C9902}" presName="FiveNodes_3" presStyleLbl="node1" presStyleIdx="2" presStyleCnt="5">
        <dgm:presLayoutVars>
          <dgm:bulletEnabled val="1"/>
        </dgm:presLayoutVars>
      </dgm:prSet>
      <dgm:spPr/>
    </dgm:pt>
    <dgm:pt modelId="{FEC5A657-54A7-42A1-BB9E-B7C7F9D26CE6}" type="pres">
      <dgm:prSet presAssocID="{3FE2724D-8613-4192-8C9C-6924E09C9902}" presName="FiveNodes_4" presStyleLbl="node1" presStyleIdx="3" presStyleCnt="5">
        <dgm:presLayoutVars>
          <dgm:bulletEnabled val="1"/>
        </dgm:presLayoutVars>
      </dgm:prSet>
      <dgm:spPr/>
    </dgm:pt>
    <dgm:pt modelId="{40248259-A97F-4F20-89C2-B110BE67236E}" type="pres">
      <dgm:prSet presAssocID="{3FE2724D-8613-4192-8C9C-6924E09C9902}" presName="FiveNodes_5" presStyleLbl="node1" presStyleIdx="4" presStyleCnt="5">
        <dgm:presLayoutVars>
          <dgm:bulletEnabled val="1"/>
        </dgm:presLayoutVars>
      </dgm:prSet>
      <dgm:spPr/>
    </dgm:pt>
    <dgm:pt modelId="{6E664FBA-6239-4F17-92BC-CBD86955E537}" type="pres">
      <dgm:prSet presAssocID="{3FE2724D-8613-4192-8C9C-6924E09C9902}" presName="FiveConn_1-2" presStyleLbl="fgAccFollowNode1" presStyleIdx="0" presStyleCnt="4">
        <dgm:presLayoutVars>
          <dgm:bulletEnabled val="1"/>
        </dgm:presLayoutVars>
      </dgm:prSet>
      <dgm:spPr/>
    </dgm:pt>
    <dgm:pt modelId="{F031A6AD-437F-456D-81F2-28D64EE7AFB9}" type="pres">
      <dgm:prSet presAssocID="{3FE2724D-8613-4192-8C9C-6924E09C9902}" presName="FiveConn_2-3" presStyleLbl="fgAccFollowNode1" presStyleIdx="1" presStyleCnt="4">
        <dgm:presLayoutVars>
          <dgm:bulletEnabled val="1"/>
        </dgm:presLayoutVars>
      </dgm:prSet>
      <dgm:spPr/>
    </dgm:pt>
    <dgm:pt modelId="{E491CDFF-F147-4637-ACA3-66D250369266}" type="pres">
      <dgm:prSet presAssocID="{3FE2724D-8613-4192-8C9C-6924E09C9902}" presName="FiveConn_3-4" presStyleLbl="fgAccFollowNode1" presStyleIdx="2" presStyleCnt="4">
        <dgm:presLayoutVars>
          <dgm:bulletEnabled val="1"/>
        </dgm:presLayoutVars>
      </dgm:prSet>
      <dgm:spPr/>
    </dgm:pt>
    <dgm:pt modelId="{03ED7DC0-A0CB-4FA3-834E-4C8826B067EB}" type="pres">
      <dgm:prSet presAssocID="{3FE2724D-8613-4192-8C9C-6924E09C9902}" presName="FiveConn_4-5" presStyleLbl="fgAccFollowNode1" presStyleIdx="3" presStyleCnt="4">
        <dgm:presLayoutVars>
          <dgm:bulletEnabled val="1"/>
        </dgm:presLayoutVars>
      </dgm:prSet>
      <dgm:spPr/>
    </dgm:pt>
    <dgm:pt modelId="{8A33D9B9-179A-4EB7-AC5C-8A0F8C10F2EF}" type="pres">
      <dgm:prSet presAssocID="{3FE2724D-8613-4192-8C9C-6924E09C9902}" presName="FiveNodes_1_text" presStyleLbl="node1" presStyleIdx="4" presStyleCnt="5">
        <dgm:presLayoutVars>
          <dgm:bulletEnabled val="1"/>
        </dgm:presLayoutVars>
      </dgm:prSet>
      <dgm:spPr/>
    </dgm:pt>
    <dgm:pt modelId="{F3341278-2643-461C-9A2A-B284D0EC5191}" type="pres">
      <dgm:prSet presAssocID="{3FE2724D-8613-4192-8C9C-6924E09C9902}" presName="FiveNodes_2_text" presStyleLbl="node1" presStyleIdx="4" presStyleCnt="5">
        <dgm:presLayoutVars>
          <dgm:bulletEnabled val="1"/>
        </dgm:presLayoutVars>
      </dgm:prSet>
      <dgm:spPr/>
    </dgm:pt>
    <dgm:pt modelId="{5D2D8D14-27A5-4221-8691-B9FE91BCC645}" type="pres">
      <dgm:prSet presAssocID="{3FE2724D-8613-4192-8C9C-6924E09C9902}" presName="FiveNodes_3_text" presStyleLbl="node1" presStyleIdx="4" presStyleCnt="5">
        <dgm:presLayoutVars>
          <dgm:bulletEnabled val="1"/>
        </dgm:presLayoutVars>
      </dgm:prSet>
      <dgm:spPr/>
    </dgm:pt>
    <dgm:pt modelId="{A549CA7A-29CE-404F-AD28-479AA049938C}" type="pres">
      <dgm:prSet presAssocID="{3FE2724D-8613-4192-8C9C-6924E09C9902}" presName="FiveNodes_4_text" presStyleLbl="node1" presStyleIdx="4" presStyleCnt="5">
        <dgm:presLayoutVars>
          <dgm:bulletEnabled val="1"/>
        </dgm:presLayoutVars>
      </dgm:prSet>
      <dgm:spPr/>
    </dgm:pt>
    <dgm:pt modelId="{24C471E3-BEDE-415B-971D-293E171FB3E9}" type="pres">
      <dgm:prSet presAssocID="{3FE2724D-8613-4192-8C9C-6924E09C9902}" presName="FiveNodes_5_text" presStyleLbl="node1" presStyleIdx="4" presStyleCnt="5">
        <dgm:presLayoutVars>
          <dgm:bulletEnabled val="1"/>
        </dgm:presLayoutVars>
      </dgm:prSet>
      <dgm:spPr/>
    </dgm:pt>
  </dgm:ptLst>
  <dgm:cxnLst>
    <dgm:cxn modelId="{D2079205-EB8A-48B0-A407-B97B425D4018}" type="presOf" srcId="{7714D04A-9B66-4DBF-9354-275463F8C708}" destId="{A549CA7A-29CE-404F-AD28-479AA049938C}" srcOrd="1" destOrd="0" presId="urn:microsoft.com/office/officeart/2005/8/layout/vProcess5"/>
    <dgm:cxn modelId="{5EA7AF11-4D5B-4E96-AC7F-43B4609CB94A}" type="presOf" srcId="{3947633C-37AA-4449-8F3F-89C5B673352D}" destId="{03ED7DC0-A0CB-4FA3-834E-4C8826B067EB}" srcOrd="0" destOrd="0" presId="urn:microsoft.com/office/officeart/2005/8/layout/vProcess5"/>
    <dgm:cxn modelId="{00F06913-E1A4-4687-A500-350C0ADF667C}" type="presOf" srcId="{1612BB15-95F2-466E-BB18-344E5517D8E6}" destId="{0EDDC60A-890E-4BC6-B212-41C45DD7D503}" srcOrd="0" destOrd="0" presId="urn:microsoft.com/office/officeart/2005/8/layout/vProcess5"/>
    <dgm:cxn modelId="{504A341B-C90C-4EBE-88E2-7C7CF45F5BB7}" type="presOf" srcId="{05549575-C2D8-498A-B1AB-2ED11E9CFBFF}" destId="{E491CDFF-F147-4637-ACA3-66D250369266}" srcOrd="0" destOrd="0" presId="urn:microsoft.com/office/officeart/2005/8/layout/vProcess5"/>
    <dgm:cxn modelId="{785B092C-9164-4049-A4C2-AD75B4B4125A}" srcId="{3FE2724D-8613-4192-8C9C-6924E09C9902}" destId="{7714D04A-9B66-4DBF-9354-275463F8C708}" srcOrd="3" destOrd="0" parTransId="{88105EDD-B81B-430E-8775-CB5C4CAB8F19}" sibTransId="{3947633C-37AA-4449-8F3F-89C5B673352D}"/>
    <dgm:cxn modelId="{26CC2230-3233-4E6D-8908-50EB056DE6E0}" type="presOf" srcId="{1612BB15-95F2-466E-BB18-344E5517D8E6}" destId="{F3341278-2643-461C-9A2A-B284D0EC5191}" srcOrd="1" destOrd="0" presId="urn:microsoft.com/office/officeart/2005/8/layout/vProcess5"/>
    <dgm:cxn modelId="{8F9E715D-CDE8-45D4-98BA-2865E0BB3BE6}" type="presOf" srcId="{CAC2A1BF-D6CF-4401-A6EB-D90CAE7E7769}" destId="{5C7E0A6E-E5A7-467D-83A6-E77A76E39EBD}" srcOrd="0" destOrd="0" presId="urn:microsoft.com/office/officeart/2005/8/layout/vProcess5"/>
    <dgm:cxn modelId="{9E2F135F-C823-4740-991D-D30621C05B21}" type="presOf" srcId="{DDF419CB-CBCA-4C33-BFDF-9425E1763F38}" destId="{40248259-A97F-4F20-89C2-B110BE67236E}" srcOrd="0" destOrd="0" presId="urn:microsoft.com/office/officeart/2005/8/layout/vProcess5"/>
    <dgm:cxn modelId="{B96B3261-2D76-4BC5-8F52-4FE47091AF3E}" srcId="{3FE2724D-8613-4192-8C9C-6924E09C9902}" destId="{CAC2A1BF-D6CF-4401-A6EB-D90CAE7E7769}" srcOrd="0" destOrd="0" parTransId="{CE7B70CD-8721-40BF-97F9-EDA319FE2129}" sibTransId="{6BC5FE16-B8D5-4122-8974-5E879A80CE15}"/>
    <dgm:cxn modelId="{5EF5BC65-A868-4A80-96F4-01627D882541}" type="presOf" srcId="{5267CEC3-6C16-4D7A-AE5B-F5E3E6780CF8}" destId="{5D2D8D14-27A5-4221-8691-B9FE91BCC645}" srcOrd="1" destOrd="0" presId="urn:microsoft.com/office/officeart/2005/8/layout/vProcess5"/>
    <dgm:cxn modelId="{EAFC2346-83AB-4EAC-A995-1E8750A1FAD4}" type="presOf" srcId="{6BC5FE16-B8D5-4122-8974-5E879A80CE15}" destId="{6E664FBA-6239-4F17-92BC-CBD86955E537}" srcOrd="0" destOrd="0" presId="urn:microsoft.com/office/officeart/2005/8/layout/vProcess5"/>
    <dgm:cxn modelId="{3996F067-4471-473B-B8F7-B643FC84F123}" type="presOf" srcId="{3FE2724D-8613-4192-8C9C-6924E09C9902}" destId="{10281DB1-933B-408F-81FD-7DB82387F6F8}" srcOrd="0" destOrd="0" presId="urn:microsoft.com/office/officeart/2005/8/layout/vProcess5"/>
    <dgm:cxn modelId="{A514A26D-1E93-4785-B2A1-E1275E7A8A15}" type="presOf" srcId="{3C323F63-9DA3-4644-9A3D-EB6BF02BD80A}" destId="{F031A6AD-437F-456D-81F2-28D64EE7AFB9}" srcOrd="0" destOrd="0" presId="urn:microsoft.com/office/officeart/2005/8/layout/vProcess5"/>
    <dgm:cxn modelId="{115AE557-B454-4EBA-AACE-3129F6DA6E4A}" type="presOf" srcId="{CAC2A1BF-D6CF-4401-A6EB-D90CAE7E7769}" destId="{8A33D9B9-179A-4EB7-AC5C-8A0F8C10F2EF}" srcOrd="1" destOrd="0" presId="urn:microsoft.com/office/officeart/2005/8/layout/vProcess5"/>
    <dgm:cxn modelId="{EFFB2D90-9874-4CE0-9031-3BBA8AE1DBCF}" type="presOf" srcId="{DDF419CB-CBCA-4C33-BFDF-9425E1763F38}" destId="{24C471E3-BEDE-415B-971D-293E171FB3E9}" srcOrd="1" destOrd="0" presId="urn:microsoft.com/office/officeart/2005/8/layout/vProcess5"/>
    <dgm:cxn modelId="{DAFB42AF-BBF8-4973-96E7-E504B438E170}" srcId="{3FE2724D-8613-4192-8C9C-6924E09C9902}" destId="{5267CEC3-6C16-4D7A-AE5B-F5E3E6780CF8}" srcOrd="2" destOrd="0" parTransId="{AF0F95C3-EF80-4212-89B4-0195797AA690}" sibTransId="{05549575-C2D8-498A-B1AB-2ED11E9CFBFF}"/>
    <dgm:cxn modelId="{DB6B2EBE-D5B3-4570-AB3A-4AC961C93496}" type="presOf" srcId="{7714D04A-9B66-4DBF-9354-275463F8C708}" destId="{FEC5A657-54A7-42A1-BB9E-B7C7F9D26CE6}" srcOrd="0" destOrd="0" presId="urn:microsoft.com/office/officeart/2005/8/layout/vProcess5"/>
    <dgm:cxn modelId="{50799DC0-7E3F-4FE3-B118-8F7B9A8B6657}" srcId="{3FE2724D-8613-4192-8C9C-6924E09C9902}" destId="{DDF419CB-CBCA-4C33-BFDF-9425E1763F38}" srcOrd="4" destOrd="0" parTransId="{63B56BA8-A7DB-4B97-A96C-F2A1FF7DDC2D}" sibTransId="{B17D548C-F318-4393-8E06-973791C8664D}"/>
    <dgm:cxn modelId="{423A81D7-B5B8-464E-A116-CD738C1CC068}" srcId="{3FE2724D-8613-4192-8C9C-6924E09C9902}" destId="{1612BB15-95F2-466E-BB18-344E5517D8E6}" srcOrd="1" destOrd="0" parTransId="{4158A5FF-7D5C-471C-8B27-AC31E1FCA315}" sibTransId="{3C323F63-9DA3-4644-9A3D-EB6BF02BD80A}"/>
    <dgm:cxn modelId="{38B1B2F2-03EE-4296-8714-251634A15E82}" type="presOf" srcId="{5267CEC3-6C16-4D7A-AE5B-F5E3E6780CF8}" destId="{E072C691-7AD9-4090-85E4-D1082C307727}" srcOrd="0" destOrd="0" presId="urn:microsoft.com/office/officeart/2005/8/layout/vProcess5"/>
    <dgm:cxn modelId="{AF44F773-7C27-4EF1-8061-E1BF70ACB1ED}" type="presParOf" srcId="{10281DB1-933B-408F-81FD-7DB82387F6F8}" destId="{3DBFFD12-3AD1-4C6A-AA3F-A00BCC411137}" srcOrd="0" destOrd="0" presId="urn:microsoft.com/office/officeart/2005/8/layout/vProcess5"/>
    <dgm:cxn modelId="{50F6C379-D9AB-4169-A52C-F2DF321F9E14}" type="presParOf" srcId="{10281DB1-933B-408F-81FD-7DB82387F6F8}" destId="{5C7E0A6E-E5A7-467D-83A6-E77A76E39EBD}" srcOrd="1" destOrd="0" presId="urn:microsoft.com/office/officeart/2005/8/layout/vProcess5"/>
    <dgm:cxn modelId="{DCA9716E-BEEE-4181-BA4D-EE4F4D8255C6}" type="presParOf" srcId="{10281DB1-933B-408F-81FD-7DB82387F6F8}" destId="{0EDDC60A-890E-4BC6-B212-41C45DD7D503}" srcOrd="2" destOrd="0" presId="urn:microsoft.com/office/officeart/2005/8/layout/vProcess5"/>
    <dgm:cxn modelId="{44384BC8-046A-498E-A434-F7E67402020C}" type="presParOf" srcId="{10281DB1-933B-408F-81FD-7DB82387F6F8}" destId="{E072C691-7AD9-4090-85E4-D1082C307727}" srcOrd="3" destOrd="0" presId="urn:microsoft.com/office/officeart/2005/8/layout/vProcess5"/>
    <dgm:cxn modelId="{C253C919-C37B-419A-B597-A219E48385B6}" type="presParOf" srcId="{10281DB1-933B-408F-81FD-7DB82387F6F8}" destId="{FEC5A657-54A7-42A1-BB9E-B7C7F9D26CE6}" srcOrd="4" destOrd="0" presId="urn:microsoft.com/office/officeart/2005/8/layout/vProcess5"/>
    <dgm:cxn modelId="{68076A0F-8BB1-4E4D-BAEE-6503B77DECFE}" type="presParOf" srcId="{10281DB1-933B-408F-81FD-7DB82387F6F8}" destId="{40248259-A97F-4F20-89C2-B110BE67236E}" srcOrd="5" destOrd="0" presId="urn:microsoft.com/office/officeart/2005/8/layout/vProcess5"/>
    <dgm:cxn modelId="{DD1C652B-CE28-438A-89B8-155FAD7B27B4}" type="presParOf" srcId="{10281DB1-933B-408F-81FD-7DB82387F6F8}" destId="{6E664FBA-6239-4F17-92BC-CBD86955E537}" srcOrd="6" destOrd="0" presId="urn:microsoft.com/office/officeart/2005/8/layout/vProcess5"/>
    <dgm:cxn modelId="{18566ADA-EF0E-4FAA-86D1-2CDBCFD9F1E2}" type="presParOf" srcId="{10281DB1-933B-408F-81FD-7DB82387F6F8}" destId="{F031A6AD-437F-456D-81F2-28D64EE7AFB9}" srcOrd="7" destOrd="0" presId="urn:microsoft.com/office/officeart/2005/8/layout/vProcess5"/>
    <dgm:cxn modelId="{C7010824-E899-4D0F-A3FF-D5B79621D955}" type="presParOf" srcId="{10281DB1-933B-408F-81FD-7DB82387F6F8}" destId="{E491CDFF-F147-4637-ACA3-66D250369266}" srcOrd="8" destOrd="0" presId="urn:microsoft.com/office/officeart/2005/8/layout/vProcess5"/>
    <dgm:cxn modelId="{652946CC-BB6D-4F6A-BE2F-800280B68E15}" type="presParOf" srcId="{10281DB1-933B-408F-81FD-7DB82387F6F8}" destId="{03ED7DC0-A0CB-4FA3-834E-4C8826B067EB}" srcOrd="9" destOrd="0" presId="urn:microsoft.com/office/officeart/2005/8/layout/vProcess5"/>
    <dgm:cxn modelId="{7018FC1B-4C45-418C-ABB8-E64E3B605E45}" type="presParOf" srcId="{10281DB1-933B-408F-81FD-7DB82387F6F8}" destId="{8A33D9B9-179A-4EB7-AC5C-8A0F8C10F2EF}" srcOrd="10" destOrd="0" presId="urn:microsoft.com/office/officeart/2005/8/layout/vProcess5"/>
    <dgm:cxn modelId="{EB9DBAC3-3AF6-4651-846B-5929990EE967}" type="presParOf" srcId="{10281DB1-933B-408F-81FD-7DB82387F6F8}" destId="{F3341278-2643-461C-9A2A-B284D0EC5191}" srcOrd="11" destOrd="0" presId="urn:microsoft.com/office/officeart/2005/8/layout/vProcess5"/>
    <dgm:cxn modelId="{D8EC7D5B-4001-474D-BCE1-6D1C4D94E1AA}" type="presParOf" srcId="{10281DB1-933B-408F-81FD-7DB82387F6F8}" destId="{5D2D8D14-27A5-4221-8691-B9FE91BCC645}" srcOrd="12" destOrd="0" presId="urn:microsoft.com/office/officeart/2005/8/layout/vProcess5"/>
    <dgm:cxn modelId="{85B70B42-C319-486B-A67F-819B7086B6AC}" type="presParOf" srcId="{10281DB1-933B-408F-81FD-7DB82387F6F8}" destId="{A549CA7A-29CE-404F-AD28-479AA049938C}" srcOrd="13" destOrd="0" presId="urn:microsoft.com/office/officeart/2005/8/layout/vProcess5"/>
    <dgm:cxn modelId="{02D071FC-D775-4C95-9BA5-D85515F5800D}" type="presParOf" srcId="{10281DB1-933B-408F-81FD-7DB82387F6F8}" destId="{24C471E3-BEDE-415B-971D-293E171FB3E9}"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21F4E67-36AA-436D-BD7E-067B132EA14A}" type="doc">
      <dgm:prSet loTypeId="urn:microsoft.com/office/officeart/2016/7/layout/RepeatingBendingProcessNew" loCatId="process" qsTypeId="urn:microsoft.com/office/officeart/2005/8/quickstyle/simple2" qsCatId="simple" csTypeId="urn:microsoft.com/office/officeart/2005/8/colors/colorful5" csCatId="colorful"/>
      <dgm:spPr/>
      <dgm:t>
        <a:bodyPr/>
        <a:lstStyle/>
        <a:p>
          <a:endParaRPr lang="en-US"/>
        </a:p>
      </dgm:t>
    </dgm:pt>
    <dgm:pt modelId="{A92CA9CA-285C-4B59-9F7D-5312CB886A63}">
      <dgm:prSet/>
      <dgm:spPr/>
      <dgm:t>
        <a:bodyPr/>
        <a:lstStyle/>
        <a:p>
          <a:r>
            <a:rPr lang="en-US" b="1"/>
            <a:t>Prayer and Scripture</a:t>
          </a:r>
          <a:endParaRPr lang="en-US"/>
        </a:p>
      </dgm:t>
    </dgm:pt>
    <dgm:pt modelId="{9715E84E-6FE6-48E8-912E-81F920B6D012}" type="parTrans" cxnId="{49B22ACD-6C16-4C22-AD9F-92D481EB60FA}">
      <dgm:prSet/>
      <dgm:spPr/>
      <dgm:t>
        <a:bodyPr/>
        <a:lstStyle/>
        <a:p>
          <a:endParaRPr lang="en-US"/>
        </a:p>
      </dgm:t>
    </dgm:pt>
    <dgm:pt modelId="{56C250A3-9BAA-4C90-AF54-5689090E953E}" type="sibTrans" cxnId="{49B22ACD-6C16-4C22-AD9F-92D481EB60FA}">
      <dgm:prSet/>
      <dgm:spPr/>
      <dgm:t>
        <a:bodyPr/>
        <a:lstStyle/>
        <a:p>
          <a:endParaRPr lang="en-US"/>
        </a:p>
      </dgm:t>
    </dgm:pt>
    <dgm:pt modelId="{FDF6EFA0-194E-4111-AB17-425BA9BA0E67}">
      <dgm:prSet/>
      <dgm:spPr/>
      <dgm:t>
        <a:bodyPr/>
        <a:lstStyle/>
        <a:p>
          <a:r>
            <a:rPr lang="en-US"/>
            <a:t>Emphasize the importance of a regular prayer life</a:t>
          </a:r>
        </a:p>
      </dgm:t>
    </dgm:pt>
    <dgm:pt modelId="{55F61C6B-CBE6-4574-A772-53EAF3ADA7CC}" type="parTrans" cxnId="{F175B8B6-CB33-416F-8209-FC39FED4099A}">
      <dgm:prSet/>
      <dgm:spPr/>
      <dgm:t>
        <a:bodyPr/>
        <a:lstStyle/>
        <a:p>
          <a:endParaRPr lang="en-US"/>
        </a:p>
      </dgm:t>
    </dgm:pt>
    <dgm:pt modelId="{121C0A54-1455-4E3C-BF52-F01D71675C4B}" type="sibTrans" cxnId="{F175B8B6-CB33-416F-8209-FC39FED4099A}">
      <dgm:prSet/>
      <dgm:spPr/>
      <dgm:t>
        <a:bodyPr/>
        <a:lstStyle/>
        <a:p>
          <a:endParaRPr lang="en-US"/>
        </a:p>
      </dgm:t>
    </dgm:pt>
    <dgm:pt modelId="{22413D08-04C2-4F4D-8375-FD1B8C221A23}">
      <dgm:prSet/>
      <dgm:spPr/>
      <dgm:t>
        <a:bodyPr/>
        <a:lstStyle/>
        <a:p>
          <a:r>
            <a:rPr lang="en-US"/>
            <a:t>Provide related scripture that support the body of Christ using talents in and outside of church.</a:t>
          </a:r>
        </a:p>
      </dgm:t>
    </dgm:pt>
    <dgm:pt modelId="{3E518203-E412-469E-B95A-AB61EC5769C6}" type="parTrans" cxnId="{C62CF2F5-2BAC-49B0-9E49-FC9C5C8B02C9}">
      <dgm:prSet/>
      <dgm:spPr/>
      <dgm:t>
        <a:bodyPr/>
        <a:lstStyle/>
        <a:p>
          <a:endParaRPr lang="en-US"/>
        </a:p>
      </dgm:t>
    </dgm:pt>
    <dgm:pt modelId="{9F8F8D88-C41C-41D4-90AD-046C471CD547}" type="sibTrans" cxnId="{C62CF2F5-2BAC-49B0-9E49-FC9C5C8B02C9}">
      <dgm:prSet/>
      <dgm:spPr/>
      <dgm:t>
        <a:bodyPr/>
        <a:lstStyle/>
        <a:p>
          <a:endParaRPr lang="en-US"/>
        </a:p>
      </dgm:t>
    </dgm:pt>
    <dgm:pt modelId="{D8F27392-DB1A-4947-ACC5-17BCC84C4AAF}">
      <dgm:prSet/>
      <dgm:spPr/>
      <dgm:t>
        <a:bodyPr/>
        <a:lstStyle/>
        <a:p>
          <a:r>
            <a:rPr lang="en-US" b="1"/>
            <a:t>Review/Discovery</a:t>
          </a:r>
          <a:endParaRPr lang="en-US"/>
        </a:p>
      </dgm:t>
    </dgm:pt>
    <dgm:pt modelId="{8D4A3367-599F-41CF-9F7D-4CB3D39C0BAE}" type="parTrans" cxnId="{BC2DF777-E37D-4DF0-A3BC-FC34738FFFC0}">
      <dgm:prSet/>
      <dgm:spPr/>
      <dgm:t>
        <a:bodyPr/>
        <a:lstStyle/>
        <a:p>
          <a:endParaRPr lang="en-US"/>
        </a:p>
      </dgm:t>
    </dgm:pt>
    <dgm:pt modelId="{102BF5F0-63FC-4E51-A582-2314F0C187CC}" type="sibTrans" cxnId="{BC2DF777-E37D-4DF0-A3BC-FC34738FFFC0}">
      <dgm:prSet/>
      <dgm:spPr/>
      <dgm:t>
        <a:bodyPr/>
        <a:lstStyle/>
        <a:p>
          <a:endParaRPr lang="en-US"/>
        </a:p>
      </dgm:t>
    </dgm:pt>
    <dgm:pt modelId="{D0F366F1-0188-49F9-B963-26A9DA04ADD0}">
      <dgm:prSet/>
      <dgm:spPr/>
      <dgm:t>
        <a:bodyPr/>
        <a:lstStyle/>
        <a:p>
          <a:r>
            <a:rPr lang="en-US"/>
            <a:t>Provide tools for assessment:</a:t>
          </a:r>
        </a:p>
      </dgm:t>
    </dgm:pt>
    <dgm:pt modelId="{659D5A1A-86F6-4482-8929-B2FE2817CCF6}" type="parTrans" cxnId="{9A77ECF2-01A3-4239-862C-5E4B00389D92}">
      <dgm:prSet/>
      <dgm:spPr/>
      <dgm:t>
        <a:bodyPr/>
        <a:lstStyle/>
        <a:p>
          <a:endParaRPr lang="en-US"/>
        </a:p>
      </dgm:t>
    </dgm:pt>
    <dgm:pt modelId="{F05AA62C-21DD-40E1-9DF9-2102506704FE}" type="sibTrans" cxnId="{9A77ECF2-01A3-4239-862C-5E4B00389D92}">
      <dgm:prSet/>
      <dgm:spPr/>
      <dgm:t>
        <a:bodyPr/>
        <a:lstStyle/>
        <a:p>
          <a:endParaRPr lang="en-US"/>
        </a:p>
      </dgm:t>
    </dgm:pt>
    <dgm:pt modelId="{B4FAC658-F6D8-42C1-90F4-0C4114773761}">
      <dgm:prSet/>
      <dgm:spPr/>
      <dgm:t>
        <a:bodyPr/>
        <a:lstStyle/>
        <a:p>
          <a:r>
            <a:rPr lang="en-US"/>
            <a:t>Website, surveys and etc. to help explore talents..</a:t>
          </a:r>
        </a:p>
      </dgm:t>
    </dgm:pt>
    <dgm:pt modelId="{16DCFA71-9EFC-42B6-86F5-938D87B8F5A7}" type="parTrans" cxnId="{1054E0E7-59B3-476C-982E-C40B776C81A1}">
      <dgm:prSet/>
      <dgm:spPr/>
      <dgm:t>
        <a:bodyPr/>
        <a:lstStyle/>
        <a:p>
          <a:endParaRPr lang="en-US"/>
        </a:p>
      </dgm:t>
    </dgm:pt>
    <dgm:pt modelId="{FA9FB690-6B60-4B4E-BD85-007B46986A53}" type="sibTrans" cxnId="{1054E0E7-59B3-476C-982E-C40B776C81A1}">
      <dgm:prSet/>
      <dgm:spPr/>
      <dgm:t>
        <a:bodyPr/>
        <a:lstStyle/>
        <a:p>
          <a:endParaRPr lang="en-US"/>
        </a:p>
      </dgm:t>
    </dgm:pt>
    <dgm:pt modelId="{679E9694-E72B-4C43-951C-09D799994BC0}">
      <dgm:prSet/>
      <dgm:spPr/>
      <dgm:t>
        <a:bodyPr/>
        <a:lstStyle/>
        <a:p>
          <a:r>
            <a:rPr lang="en-US" b="1"/>
            <a:t>Practical Application</a:t>
          </a:r>
          <a:endParaRPr lang="en-US"/>
        </a:p>
      </dgm:t>
    </dgm:pt>
    <dgm:pt modelId="{25545479-AA32-4045-9090-10B19AB63380}" type="parTrans" cxnId="{FB533B62-02C1-4E92-A281-A84F53C1500D}">
      <dgm:prSet/>
      <dgm:spPr/>
      <dgm:t>
        <a:bodyPr/>
        <a:lstStyle/>
        <a:p>
          <a:endParaRPr lang="en-US"/>
        </a:p>
      </dgm:t>
    </dgm:pt>
    <dgm:pt modelId="{61730921-B7D5-46C1-9CD5-A61015322A19}" type="sibTrans" cxnId="{FB533B62-02C1-4E92-A281-A84F53C1500D}">
      <dgm:prSet/>
      <dgm:spPr/>
      <dgm:t>
        <a:bodyPr/>
        <a:lstStyle/>
        <a:p>
          <a:endParaRPr lang="en-US"/>
        </a:p>
      </dgm:t>
    </dgm:pt>
    <dgm:pt modelId="{623BC76A-49F7-486E-B2BD-FE4C5D4875C4}">
      <dgm:prSet/>
      <dgm:spPr/>
      <dgm:t>
        <a:bodyPr/>
        <a:lstStyle/>
        <a:p>
          <a:r>
            <a:rPr lang="en-US"/>
            <a:t>Engagment opportunity: Provide a hard card, link, QR code that encourages people to sign up for use of talents.</a:t>
          </a:r>
        </a:p>
      </dgm:t>
    </dgm:pt>
    <dgm:pt modelId="{9F94C9D3-A1CD-4959-80D9-F2FCC3EB3FB0}" type="parTrans" cxnId="{CEEEDCD8-8929-462E-8394-C0AC6F963D68}">
      <dgm:prSet/>
      <dgm:spPr/>
      <dgm:t>
        <a:bodyPr/>
        <a:lstStyle/>
        <a:p>
          <a:endParaRPr lang="en-US"/>
        </a:p>
      </dgm:t>
    </dgm:pt>
    <dgm:pt modelId="{0A693D9A-3F28-4CFA-9B1E-A3D25FC9DAA9}" type="sibTrans" cxnId="{CEEEDCD8-8929-462E-8394-C0AC6F963D68}">
      <dgm:prSet/>
      <dgm:spPr/>
      <dgm:t>
        <a:bodyPr/>
        <a:lstStyle/>
        <a:p>
          <a:endParaRPr lang="en-US"/>
        </a:p>
      </dgm:t>
    </dgm:pt>
    <dgm:pt modelId="{AEFE575C-92D2-444C-A0F4-F0338EB37A59}">
      <dgm:prSet/>
      <dgm:spPr/>
      <dgm:t>
        <a:bodyPr/>
        <a:lstStyle/>
        <a:p>
          <a:r>
            <a:rPr lang="en-US"/>
            <a:t>Provide an internal email address for review and contact by leadership head.</a:t>
          </a:r>
        </a:p>
      </dgm:t>
    </dgm:pt>
    <dgm:pt modelId="{25957AFA-A9AB-4AF2-90DC-59CFCACA8BE0}" type="parTrans" cxnId="{8108ADD5-6DEC-4695-BBB1-BF0C1E6D705C}">
      <dgm:prSet/>
      <dgm:spPr/>
      <dgm:t>
        <a:bodyPr/>
        <a:lstStyle/>
        <a:p>
          <a:endParaRPr lang="en-US"/>
        </a:p>
      </dgm:t>
    </dgm:pt>
    <dgm:pt modelId="{A0BFB43A-8158-4EF0-BEB6-2B72DFEB97F5}" type="sibTrans" cxnId="{8108ADD5-6DEC-4695-BBB1-BF0C1E6D705C}">
      <dgm:prSet/>
      <dgm:spPr/>
      <dgm:t>
        <a:bodyPr/>
        <a:lstStyle/>
        <a:p>
          <a:endParaRPr lang="en-US"/>
        </a:p>
      </dgm:t>
    </dgm:pt>
    <dgm:pt modelId="{95EBEF70-C31D-4143-A88E-2498EE9654CA}" type="pres">
      <dgm:prSet presAssocID="{621F4E67-36AA-436D-BD7E-067B132EA14A}" presName="Name0" presStyleCnt="0">
        <dgm:presLayoutVars>
          <dgm:dir/>
          <dgm:resizeHandles val="exact"/>
        </dgm:presLayoutVars>
      </dgm:prSet>
      <dgm:spPr/>
    </dgm:pt>
    <dgm:pt modelId="{842DDAA6-DA53-47AB-A579-804F51DDE8A6}" type="pres">
      <dgm:prSet presAssocID="{A92CA9CA-285C-4B59-9F7D-5312CB886A63}" presName="node" presStyleLbl="node1" presStyleIdx="0" presStyleCnt="9">
        <dgm:presLayoutVars>
          <dgm:bulletEnabled val="1"/>
        </dgm:presLayoutVars>
      </dgm:prSet>
      <dgm:spPr/>
    </dgm:pt>
    <dgm:pt modelId="{D1773902-C427-430C-8AE9-F31EDC8855B7}" type="pres">
      <dgm:prSet presAssocID="{56C250A3-9BAA-4C90-AF54-5689090E953E}" presName="sibTrans" presStyleLbl="sibTrans1D1" presStyleIdx="0" presStyleCnt="8"/>
      <dgm:spPr/>
    </dgm:pt>
    <dgm:pt modelId="{B599F0F9-9686-47F9-BA1E-67AB05A4CC78}" type="pres">
      <dgm:prSet presAssocID="{56C250A3-9BAA-4C90-AF54-5689090E953E}" presName="connectorText" presStyleLbl="sibTrans1D1" presStyleIdx="0" presStyleCnt="8"/>
      <dgm:spPr/>
    </dgm:pt>
    <dgm:pt modelId="{DC013101-791C-4C11-8E82-3531E3181DA6}" type="pres">
      <dgm:prSet presAssocID="{FDF6EFA0-194E-4111-AB17-425BA9BA0E67}" presName="node" presStyleLbl="node1" presStyleIdx="1" presStyleCnt="9">
        <dgm:presLayoutVars>
          <dgm:bulletEnabled val="1"/>
        </dgm:presLayoutVars>
      </dgm:prSet>
      <dgm:spPr/>
    </dgm:pt>
    <dgm:pt modelId="{77E5CF9A-658E-4368-8CDF-22436E04A412}" type="pres">
      <dgm:prSet presAssocID="{121C0A54-1455-4E3C-BF52-F01D71675C4B}" presName="sibTrans" presStyleLbl="sibTrans1D1" presStyleIdx="1" presStyleCnt="8"/>
      <dgm:spPr/>
    </dgm:pt>
    <dgm:pt modelId="{98AA2514-1928-46E6-BEB1-558F1BE568F9}" type="pres">
      <dgm:prSet presAssocID="{121C0A54-1455-4E3C-BF52-F01D71675C4B}" presName="connectorText" presStyleLbl="sibTrans1D1" presStyleIdx="1" presStyleCnt="8"/>
      <dgm:spPr/>
    </dgm:pt>
    <dgm:pt modelId="{C192209B-8E6F-4E04-97B5-46D515AF6384}" type="pres">
      <dgm:prSet presAssocID="{22413D08-04C2-4F4D-8375-FD1B8C221A23}" presName="node" presStyleLbl="node1" presStyleIdx="2" presStyleCnt="9">
        <dgm:presLayoutVars>
          <dgm:bulletEnabled val="1"/>
        </dgm:presLayoutVars>
      </dgm:prSet>
      <dgm:spPr/>
    </dgm:pt>
    <dgm:pt modelId="{3A6ED702-9A31-4720-A8B1-7D11B0449496}" type="pres">
      <dgm:prSet presAssocID="{9F8F8D88-C41C-41D4-90AD-046C471CD547}" presName="sibTrans" presStyleLbl="sibTrans1D1" presStyleIdx="2" presStyleCnt="8"/>
      <dgm:spPr/>
    </dgm:pt>
    <dgm:pt modelId="{2A4980AC-42A4-49BE-96B0-3944BF1B7D90}" type="pres">
      <dgm:prSet presAssocID="{9F8F8D88-C41C-41D4-90AD-046C471CD547}" presName="connectorText" presStyleLbl="sibTrans1D1" presStyleIdx="2" presStyleCnt="8"/>
      <dgm:spPr/>
    </dgm:pt>
    <dgm:pt modelId="{EE097288-27D6-42C8-B231-4F705B54613B}" type="pres">
      <dgm:prSet presAssocID="{D8F27392-DB1A-4947-ACC5-17BCC84C4AAF}" presName="node" presStyleLbl="node1" presStyleIdx="3" presStyleCnt="9">
        <dgm:presLayoutVars>
          <dgm:bulletEnabled val="1"/>
        </dgm:presLayoutVars>
      </dgm:prSet>
      <dgm:spPr/>
    </dgm:pt>
    <dgm:pt modelId="{25AB19DB-756A-4AC0-904A-4EF7224B3FE7}" type="pres">
      <dgm:prSet presAssocID="{102BF5F0-63FC-4E51-A582-2314F0C187CC}" presName="sibTrans" presStyleLbl="sibTrans1D1" presStyleIdx="3" presStyleCnt="8"/>
      <dgm:spPr/>
    </dgm:pt>
    <dgm:pt modelId="{8A015B8C-F73F-4AF9-B220-95A760A0C42A}" type="pres">
      <dgm:prSet presAssocID="{102BF5F0-63FC-4E51-A582-2314F0C187CC}" presName="connectorText" presStyleLbl="sibTrans1D1" presStyleIdx="3" presStyleCnt="8"/>
      <dgm:spPr/>
    </dgm:pt>
    <dgm:pt modelId="{30CFFEB3-81C0-4255-B32F-F8C8A5303BC7}" type="pres">
      <dgm:prSet presAssocID="{D0F366F1-0188-49F9-B963-26A9DA04ADD0}" presName="node" presStyleLbl="node1" presStyleIdx="4" presStyleCnt="9">
        <dgm:presLayoutVars>
          <dgm:bulletEnabled val="1"/>
        </dgm:presLayoutVars>
      </dgm:prSet>
      <dgm:spPr/>
    </dgm:pt>
    <dgm:pt modelId="{337FCE40-DEF4-42CE-9998-9973B650890D}" type="pres">
      <dgm:prSet presAssocID="{F05AA62C-21DD-40E1-9DF9-2102506704FE}" presName="sibTrans" presStyleLbl="sibTrans1D1" presStyleIdx="4" presStyleCnt="8"/>
      <dgm:spPr/>
    </dgm:pt>
    <dgm:pt modelId="{28964A39-8E86-4AD8-BE70-9C5FFAB2EC13}" type="pres">
      <dgm:prSet presAssocID="{F05AA62C-21DD-40E1-9DF9-2102506704FE}" presName="connectorText" presStyleLbl="sibTrans1D1" presStyleIdx="4" presStyleCnt="8"/>
      <dgm:spPr/>
    </dgm:pt>
    <dgm:pt modelId="{47349AF9-ED0A-4D76-843A-8575EDEE0BB7}" type="pres">
      <dgm:prSet presAssocID="{B4FAC658-F6D8-42C1-90F4-0C4114773761}" presName="node" presStyleLbl="node1" presStyleIdx="5" presStyleCnt="9">
        <dgm:presLayoutVars>
          <dgm:bulletEnabled val="1"/>
        </dgm:presLayoutVars>
      </dgm:prSet>
      <dgm:spPr/>
    </dgm:pt>
    <dgm:pt modelId="{56E1166F-9340-49E1-AC24-EC549E43DB8C}" type="pres">
      <dgm:prSet presAssocID="{FA9FB690-6B60-4B4E-BD85-007B46986A53}" presName="sibTrans" presStyleLbl="sibTrans1D1" presStyleIdx="5" presStyleCnt="8"/>
      <dgm:spPr/>
    </dgm:pt>
    <dgm:pt modelId="{A0D75968-95F1-4F42-9D9C-70803647F657}" type="pres">
      <dgm:prSet presAssocID="{FA9FB690-6B60-4B4E-BD85-007B46986A53}" presName="connectorText" presStyleLbl="sibTrans1D1" presStyleIdx="5" presStyleCnt="8"/>
      <dgm:spPr/>
    </dgm:pt>
    <dgm:pt modelId="{ED3F2AB2-D546-46E2-8400-9300B609E67D}" type="pres">
      <dgm:prSet presAssocID="{679E9694-E72B-4C43-951C-09D799994BC0}" presName="node" presStyleLbl="node1" presStyleIdx="6" presStyleCnt="9">
        <dgm:presLayoutVars>
          <dgm:bulletEnabled val="1"/>
        </dgm:presLayoutVars>
      </dgm:prSet>
      <dgm:spPr/>
    </dgm:pt>
    <dgm:pt modelId="{F8809A44-BE69-458C-8F19-F15A0072BE47}" type="pres">
      <dgm:prSet presAssocID="{61730921-B7D5-46C1-9CD5-A61015322A19}" presName="sibTrans" presStyleLbl="sibTrans1D1" presStyleIdx="6" presStyleCnt="8"/>
      <dgm:spPr/>
    </dgm:pt>
    <dgm:pt modelId="{04BD8B08-18D0-4E20-B030-5E24D45153EA}" type="pres">
      <dgm:prSet presAssocID="{61730921-B7D5-46C1-9CD5-A61015322A19}" presName="connectorText" presStyleLbl="sibTrans1D1" presStyleIdx="6" presStyleCnt="8"/>
      <dgm:spPr/>
    </dgm:pt>
    <dgm:pt modelId="{1C88F63B-6F6D-4A19-AACB-17FA8FB946E1}" type="pres">
      <dgm:prSet presAssocID="{623BC76A-49F7-486E-B2BD-FE4C5D4875C4}" presName="node" presStyleLbl="node1" presStyleIdx="7" presStyleCnt="9">
        <dgm:presLayoutVars>
          <dgm:bulletEnabled val="1"/>
        </dgm:presLayoutVars>
      </dgm:prSet>
      <dgm:spPr/>
    </dgm:pt>
    <dgm:pt modelId="{2CDC3661-AC9A-4B4D-BD11-099CFF6F6720}" type="pres">
      <dgm:prSet presAssocID="{0A693D9A-3F28-4CFA-9B1E-A3D25FC9DAA9}" presName="sibTrans" presStyleLbl="sibTrans1D1" presStyleIdx="7" presStyleCnt="8"/>
      <dgm:spPr/>
    </dgm:pt>
    <dgm:pt modelId="{C22518D5-4F9C-4341-9565-22294656242F}" type="pres">
      <dgm:prSet presAssocID="{0A693D9A-3F28-4CFA-9B1E-A3D25FC9DAA9}" presName="connectorText" presStyleLbl="sibTrans1D1" presStyleIdx="7" presStyleCnt="8"/>
      <dgm:spPr/>
    </dgm:pt>
    <dgm:pt modelId="{6C7EC2CA-2982-49FD-9A8F-CDCEAB2FD7DC}" type="pres">
      <dgm:prSet presAssocID="{AEFE575C-92D2-444C-A0F4-F0338EB37A59}" presName="node" presStyleLbl="node1" presStyleIdx="8" presStyleCnt="9">
        <dgm:presLayoutVars>
          <dgm:bulletEnabled val="1"/>
        </dgm:presLayoutVars>
      </dgm:prSet>
      <dgm:spPr/>
    </dgm:pt>
  </dgm:ptLst>
  <dgm:cxnLst>
    <dgm:cxn modelId="{4CC1D702-BB9C-4811-9C2C-C9A56CE218A8}" type="presOf" srcId="{61730921-B7D5-46C1-9CD5-A61015322A19}" destId="{F8809A44-BE69-458C-8F19-F15A0072BE47}" srcOrd="0" destOrd="0" presId="urn:microsoft.com/office/officeart/2016/7/layout/RepeatingBendingProcessNew"/>
    <dgm:cxn modelId="{39713A09-484F-4922-A62B-52E59FB9890C}" type="presOf" srcId="{623BC76A-49F7-486E-B2BD-FE4C5D4875C4}" destId="{1C88F63B-6F6D-4A19-AACB-17FA8FB946E1}" srcOrd="0" destOrd="0" presId="urn:microsoft.com/office/officeart/2016/7/layout/RepeatingBendingProcessNew"/>
    <dgm:cxn modelId="{7CDBCA15-FE13-426A-8AB4-5F16630160FE}" type="presOf" srcId="{FDF6EFA0-194E-4111-AB17-425BA9BA0E67}" destId="{DC013101-791C-4C11-8E82-3531E3181DA6}" srcOrd="0" destOrd="0" presId="urn:microsoft.com/office/officeart/2016/7/layout/RepeatingBendingProcessNew"/>
    <dgm:cxn modelId="{42A62B19-8B4B-495A-8601-D2978C031D0F}" type="presOf" srcId="{0A693D9A-3F28-4CFA-9B1E-A3D25FC9DAA9}" destId="{2CDC3661-AC9A-4B4D-BD11-099CFF6F6720}" srcOrd="0" destOrd="0" presId="urn:microsoft.com/office/officeart/2016/7/layout/RepeatingBendingProcessNew"/>
    <dgm:cxn modelId="{1238ED28-3568-432D-9064-836C02894584}" type="presOf" srcId="{61730921-B7D5-46C1-9CD5-A61015322A19}" destId="{04BD8B08-18D0-4E20-B030-5E24D45153EA}" srcOrd="1" destOrd="0" presId="urn:microsoft.com/office/officeart/2016/7/layout/RepeatingBendingProcessNew"/>
    <dgm:cxn modelId="{738D8B40-DC88-47B9-A91C-799F36E283BC}" type="presOf" srcId="{D8F27392-DB1A-4947-ACC5-17BCC84C4AAF}" destId="{EE097288-27D6-42C8-B231-4F705B54613B}" srcOrd="0" destOrd="0" presId="urn:microsoft.com/office/officeart/2016/7/layout/RepeatingBendingProcessNew"/>
    <dgm:cxn modelId="{68A5FF40-9343-41F1-8870-291636043F85}" type="presOf" srcId="{9F8F8D88-C41C-41D4-90AD-046C471CD547}" destId="{3A6ED702-9A31-4720-A8B1-7D11B0449496}" srcOrd="0" destOrd="0" presId="urn:microsoft.com/office/officeart/2016/7/layout/RepeatingBendingProcessNew"/>
    <dgm:cxn modelId="{FB533B62-02C1-4E92-A281-A84F53C1500D}" srcId="{621F4E67-36AA-436D-BD7E-067B132EA14A}" destId="{679E9694-E72B-4C43-951C-09D799994BC0}" srcOrd="6" destOrd="0" parTransId="{25545479-AA32-4045-9090-10B19AB63380}" sibTransId="{61730921-B7D5-46C1-9CD5-A61015322A19}"/>
    <dgm:cxn modelId="{0A4CDE62-038F-4257-B99E-3AE029873316}" type="presOf" srcId="{102BF5F0-63FC-4E51-A582-2314F0C187CC}" destId="{8A015B8C-F73F-4AF9-B220-95A760A0C42A}" srcOrd="1" destOrd="0" presId="urn:microsoft.com/office/officeart/2016/7/layout/RepeatingBendingProcessNew"/>
    <dgm:cxn modelId="{4842A063-E279-43B4-8369-B67085A6CE83}" type="presOf" srcId="{D0F366F1-0188-49F9-B963-26A9DA04ADD0}" destId="{30CFFEB3-81C0-4255-B32F-F8C8A5303BC7}" srcOrd="0" destOrd="0" presId="urn:microsoft.com/office/officeart/2016/7/layout/RepeatingBendingProcessNew"/>
    <dgm:cxn modelId="{21ECB745-454F-45EF-8A72-FEA6B2B3D48C}" type="presOf" srcId="{9F8F8D88-C41C-41D4-90AD-046C471CD547}" destId="{2A4980AC-42A4-49BE-96B0-3944BF1B7D90}" srcOrd="1" destOrd="0" presId="urn:microsoft.com/office/officeart/2016/7/layout/RepeatingBendingProcessNew"/>
    <dgm:cxn modelId="{81F8D165-E537-4B04-830E-3656D33B7503}" type="presOf" srcId="{B4FAC658-F6D8-42C1-90F4-0C4114773761}" destId="{47349AF9-ED0A-4D76-843A-8575EDEE0BB7}" srcOrd="0" destOrd="0" presId="urn:microsoft.com/office/officeart/2016/7/layout/RepeatingBendingProcessNew"/>
    <dgm:cxn modelId="{F985F94C-4E81-42FB-9035-BEFC818DC507}" type="presOf" srcId="{679E9694-E72B-4C43-951C-09D799994BC0}" destId="{ED3F2AB2-D546-46E2-8400-9300B609E67D}" srcOrd="0" destOrd="0" presId="urn:microsoft.com/office/officeart/2016/7/layout/RepeatingBendingProcessNew"/>
    <dgm:cxn modelId="{D4F67976-8267-47CF-B53F-7A29EFA5F3FD}" type="presOf" srcId="{56C250A3-9BAA-4C90-AF54-5689090E953E}" destId="{B599F0F9-9686-47F9-BA1E-67AB05A4CC78}" srcOrd="1" destOrd="0" presId="urn:microsoft.com/office/officeart/2016/7/layout/RepeatingBendingProcessNew"/>
    <dgm:cxn modelId="{BC2DF777-E37D-4DF0-A3BC-FC34738FFFC0}" srcId="{621F4E67-36AA-436D-BD7E-067B132EA14A}" destId="{D8F27392-DB1A-4947-ACC5-17BCC84C4AAF}" srcOrd="3" destOrd="0" parTransId="{8D4A3367-599F-41CF-9F7D-4CB3D39C0BAE}" sibTransId="{102BF5F0-63FC-4E51-A582-2314F0C187CC}"/>
    <dgm:cxn modelId="{B426848D-852D-488D-A1BC-DB6C816F7A0C}" type="presOf" srcId="{AEFE575C-92D2-444C-A0F4-F0338EB37A59}" destId="{6C7EC2CA-2982-49FD-9A8F-CDCEAB2FD7DC}" srcOrd="0" destOrd="0" presId="urn:microsoft.com/office/officeart/2016/7/layout/RepeatingBendingProcessNew"/>
    <dgm:cxn modelId="{E0784396-5132-4FA8-9646-824FA5014BB0}" type="presOf" srcId="{F05AA62C-21DD-40E1-9DF9-2102506704FE}" destId="{28964A39-8E86-4AD8-BE70-9C5FFAB2EC13}" srcOrd="1" destOrd="0" presId="urn:microsoft.com/office/officeart/2016/7/layout/RepeatingBendingProcessNew"/>
    <dgm:cxn modelId="{549D5397-9B96-4086-84FC-48327AD7782B}" type="presOf" srcId="{22413D08-04C2-4F4D-8375-FD1B8C221A23}" destId="{C192209B-8E6F-4E04-97B5-46D515AF6384}" srcOrd="0" destOrd="0" presId="urn:microsoft.com/office/officeart/2016/7/layout/RepeatingBendingProcessNew"/>
    <dgm:cxn modelId="{94C6A79A-17E6-49C8-A934-5C1539AC4253}" type="presOf" srcId="{F05AA62C-21DD-40E1-9DF9-2102506704FE}" destId="{337FCE40-DEF4-42CE-9998-9973B650890D}" srcOrd="0" destOrd="0" presId="urn:microsoft.com/office/officeart/2016/7/layout/RepeatingBendingProcessNew"/>
    <dgm:cxn modelId="{9207929D-3998-44F1-B3FB-0B3298B0960D}" type="presOf" srcId="{621F4E67-36AA-436D-BD7E-067B132EA14A}" destId="{95EBEF70-C31D-4143-A88E-2498EE9654CA}" srcOrd="0" destOrd="0" presId="urn:microsoft.com/office/officeart/2016/7/layout/RepeatingBendingProcessNew"/>
    <dgm:cxn modelId="{AC67CF9D-4EFE-4C62-BB50-AB37AF7CF5AD}" type="presOf" srcId="{102BF5F0-63FC-4E51-A582-2314F0C187CC}" destId="{25AB19DB-756A-4AC0-904A-4EF7224B3FE7}" srcOrd="0" destOrd="0" presId="urn:microsoft.com/office/officeart/2016/7/layout/RepeatingBendingProcessNew"/>
    <dgm:cxn modelId="{82C126A8-7168-4F36-A259-DE0E4BDF44FC}" type="presOf" srcId="{56C250A3-9BAA-4C90-AF54-5689090E953E}" destId="{D1773902-C427-430C-8AE9-F31EDC8855B7}" srcOrd="0" destOrd="0" presId="urn:microsoft.com/office/officeart/2016/7/layout/RepeatingBendingProcessNew"/>
    <dgm:cxn modelId="{13E20AA9-D03B-4192-B850-F7759FE71CCF}" type="presOf" srcId="{121C0A54-1455-4E3C-BF52-F01D71675C4B}" destId="{98AA2514-1928-46E6-BEB1-558F1BE568F9}" srcOrd="1" destOrd="0" presId="urn:microsoft.com/office/officeart/2016/7/layout/RepeatingBendingProcessNew"/>
    <dgm:cxn modelId="{72090AB2-FD54-4BFC-AF46-49426093352B}" type="presOf" srcId="{FA9FB690-6B60-4B4E-BD85-007B46986A53}" destId="{A0D75968-95F1-4F42-9D9C-70803647F657}" srcOrd="1" destOrd="0" presId="urn:microsoft.com/office/officeart/2016/7/layout/RepeatingBendingProcessNew"/>
    <dgm:cxn modelId="{F175B8B6-CB33-416F-8209-FC39FED4099A}" srcId="{621F4E67-36AA-436D-BD7E-067B132EA14A}" destId="{FDF6EFA0-194E-4111-AB17-425BA9BA0E67}" srcOrd="1" destOrd="0" parTransId="{55F61C6B-CBE6-4574-A772-53EAF3ADA7CC}" sibTransId="{121C0A54-1455-4E3C-BF52-F01D71675C4B}"/>
    <dgm:cxn modelId="{65E338BC-FD56-42D2-B704-E7831E40E8C8}" type="presOf" srcId="{121C0A54-1455-4E3C-BF52-F01D71675C4B}" destId="{77E5CF9A-658E-4368-8CDF-22436E04A412}" srcOrd="0" destOrd="0" presId="urn:microsoft.com/office/officeart/2016/7/layout/RepeatingBendingProcessNew"/>
    <dgm:cxn modelId="{49B22ACD-6C16-4C22-AD9F-92D481EB60FA}" srcId="{621F4E67-36AA-436D-BD7E-067B132EA14A}" destId="{A92CA9CA-285C-4B59-9F7D-5312CB886A63}" srcOrd="0" destOrd="0" parTransId="{9715E84E-6FE6-48E8-912E-81F920B6D012}" sibTransId="{56C250A3-9BAA-4C90-AF54-5689090E953E}"/>
    <dgm:cxn modelId="{D90F78D0-C989-4B99-8724-FCFD05EF455F}" type="presOf" srcId="{0A693D9A-3F28-4CFA-9B1E-A3D25FC9DAA9}" destId="{C22518D5-4F9C-4341-9565-22294656242F}" srcOrd="1" destOrd="0" presId="urn:microsoft.com/office/officeart/2016/7/layout/RepeatingBendingProcessNew"/>
    <dgm:cxn modelId="{8108ADD5-6DEC-4695-BBB1-BF0C1E6D705C}" srcId="{621F4E67-36AA-436D-BD7E-067B132EA14A}" destId="{AEFE575C-92D2-444C-A0F4-F0338EB37A59}" srcOrd="8" destOrd="0" parTransId="{25957AFA-A9AB-4AF2-90DC-59CFCACA8BE0}" sibTransId="{A0BFB43A-8158-4EF0-BEB6-2B72DFEB97F5}"/>
    <dgm:cxn modelId="{CEEEDCD8-8929-462E-8394-C0AC6F963D68}" srcId="{621F4E67-36AA-436D-BD7E-067B132EA14A}" destId="{623BC76A-49F7-486E-B2BD-FE4C5D4875C4}" srcOrd="7" destOrd="0" parTransId="{9F94C9D3-A1CD-4959-80D9-F2FCC3EB3FB0}" sibTransId="{0A693D9A-3F28-4CFA-9B1E-A3D25FC9DAA9}"/>
    <dgm:cxn modelId="{1054E0E7-59B3-476C-982E-C40B776C81A1}" srcId="{621F4E67-36AA-436D-BD7E-067B132EA14A}" destId="{B4FAC658-F6D8-42C1-90F4-0C4114773761}" srcOrd="5" destOrd="0" parTransId="{16DCFA71-9EFC-42B6-86F5-938D87B8F5A7}" sibTransId="{FA9FB690-6B60-4B4E-BD85-007B46986A53}"/>
    <dgm:cxn modelId="{9358ACEF-77F0-4B90-BE81-A5C6A5E4C93F}" type="presOf" srcId="{FA9FB690-6B60-4B4E-BD85-007B46986A53}" destId="{56E1166F-9340-49E1-AC24-EC549E43DB8C}" srcOrd="0" destOrd="0" presId="urn:microsoft.com/office/officeart/2016/7/layout/RepeatingBendingProcessNew"/>
    <dgm:cxn modelId="{9A77ECF2-01A3-4239-862C-5E4B00389D92}" srcId="{621F4E67-36AA-436D-BD7E-067B132EA14A}" destId="{D0F366F1-0188-49F9-B963-26A9DA04ADD0}" srcOrd="4" destOrd="0" parTransId="{659D5A1A-86F6-4482-8929-B2FE2817CCF6}" sibTransId="{F05AA62C-21DD-40E1-9DF9-2102506704FE}"/>
    <dgm:cxn modelId="{C62CF2F5-2BAC-49B0-9E49-FC9C5C8B02C9}" srcId="{621F4E67-36AA-436D-BD7E-067B132EA14A}" destId="{22413D08-04C2-4F4D-8375-FD1B8C221A23}" srcOrd="2" destOrd="0" parTransId="{3E518203-E412-469E-B95A-AB61EC5769C6}" sibTransId="{9F8F8D88-C41C-41D4-90AD-046C471CD547}"/>
    <dgm:cxn modelId="{04753EFA-5843-42C3-851A-C53E8D16894F}" type="presOf" srcId="{A92CA9CA-285C-4B59-9F7D-5312CB886A63}" destId="{842DDAA6-DA53-47AB-A579-804F51DDE8A6}" srcOrd="0" destOrd="0" presId="urn:microsoft.com/office/officeart/2016/7/layout/RepeatingBendingProcessNew"/>
    <dgm:cxn modelId="{E6F332DA-2134-4182-B7B7-188C897B9029}" type="presParOf" srcId="{95EBEF70-C31D-4143-A88E-2498EE9654CA}" destId="{842DDAA6-DA53-47AB-A579-804F51DDE8A6}" srcOrd="0" destOrd="0" presId="urn:microsoft.com/office/officeart/2016/7/layout/RepeatingBendingProcessNew"/>
    <dgm:cxn modelId="{B54532FB-23F4-43A9-A1DA-B23CDD10384E}" type="presParOf" srcId="{95EBEF70-C31D-4143-A88E-2498EE9654CA}" destId="{D1773902-C427-430C-8AE9-F31EDC8855B7}" srcOrd="1" destOrd="0" presId="urn:microsoft.com/office/officeart/2016/7/layout/RepeatingBendingProcessNew"/>
    <dgm:cxn modelId="{FBDE63CA-6D11-4914-89FC-3DAB50763C18}" type="presParOf" srcId="{D1773902-C427-430C-8AE9-F31EDC8855B7}" destId="{B599F0F9-9686-47F9-BA1E-67AB05A4CC78}" srcOrd="0" destOrd="0" presId="urn:microsoft.com/office/officeart/2016/7/layout/RepeatingBendingProcessNew"/>
    <dgm:cxn modelId="{2ED47921-AFEC-4AF2-AF38-C17C4C9B0BC1}" type="presParOf" srcId="{95EBEF70-C31D-4143-A88E-2498EE9654CA}" destId="{DC013101-791C-4C11-8E82-3531E3181DA6}" srcOrd="2" destOrd="0" presId="urn:microsoft.com/office/officeart/2016/7/layout/RepeatingBendingProcessNew"/>
    <dgm:cxn modelId="{5888B3B8-7712-4413-83BD-5CAA43B896BA}" type="presParOf" srcId="{95EBEF70-C31D-4143-A88E-2498EE9654CA}" destId="{77E5CF9A-658E-4368-8CDF-22436E04A412}" srcOrd="3" destOrd="0" presId="urn:microsoft.com/office/officeart/2016/7/layout/RepeatingBendingProcessNew"/>
    <dgm:cxn modelId="{53125931-9C1B-43A3-8C74-CBDBD23C2C1C}" type="presParOf" srcId="{77E5CF9A-658E-4368-8CDF-22436E04A412}" destId="{98AA2514-1928-46E6-BEB1-558F1BE568F9}" srcOrd="0" destOrd="0" presId="urn:microsoft.com/office/officeart/2016/7/layout/RepeatingBendingProcessNew"/>
    <dgm:cxn modelId="{1D795834-8820-4BF8-A38F-3283563FC47F}" type="presParOf" srcId="{95EBEF70-C31D-4143-A88E-2498EE9654CA}" destId="{C192209B-8E6F-4E04-97B5-46D515AF6384}" srcOrd="4" destOrd="0" presId="urn:microsoft.com/office/officeart/2016/7/layout/RepeatingBendingProcessNew"/>
    <dgm:cxn modelId="{21AFB665-4F34-4E33-B0C0-5A8DB10CEFFF}" type="presParOf" srcId="{95EBEF70-C31D-4143-A88E-2498EE9654CA}" destId="{3A6ED702-9A31-4720-A8B1-7D11B0449496}" srcOrd="5" destOrd="0" presId="urn:microsoft.com/office/officeart/2016/7/layout/RepeatingBendingProcessNew"/>
    <dgm:cxn modelId="{C8E7E7C8-5BBF-4893-9BA5-9D2FA59A83DF}" type="presParOf" srcId="{3A6ED702-9A31-4720-A8B1-7D11B0449496}" destId="{2A4980AC-42A4-49BE-96B0-3944BF1B7D90}" srcOrd="0" destOrd="0" presId="urn:microsoft.com/office/officeart/2016/7/layout/RepeatingBendingProcessNew"/>
    <dgm:cxn modelId="{89D99026-B031-4E91-BE5C-9F6848DE639C}" type="presParOf" srcId="{95EBEF70-C31D-4143-A88E-2498EE9654CA}" destId="{EE097288-27D6-42C8-B231-4F705B54613B}" srcOrd="6" destOrd="0" presId="urn:microsoft.com/office/officeart/2016/7/layout/RepeatingBendingProcessNew"/>
    <dgm:cxn modelId="{9CA0EB24-5FAC-4010-B57D-51B3D4373428}" type="presParOf" srcId="{95EBEF70-C31D-4143-A88E-2498EE9654CA}" destId="{25AB19DB-756A-4AC0-904A-4EF7224B3FE7}" srcOrd="7" destOrd="0" presId="urn:microsoft.com/office/officeart/2016/7/layout/RepeatingBendingProcessNew"/>
    <dgm:cxn modelId="{55C04F57-09E6-45ED-A32E-7CDE25B6EE11}" type="presParOf" srcId="{25AB19DB-756A-4AC0-904A-4EF7224B3FE7}" destId="{8A015B8C-F73F-4AF9-B220-95A760A0C42A}" srcOrd="0" destOrd="0" presId="urn:microsoft.com/office/officeart/2016/7/layout/RepeatingBendingProcessNew"/>
    <dgm:cxn modelId="{3BDA540C-82A3-487F-A38D-993CCAE15971}" type="presParOf" srcId="{95EBEF70-C31D-4143-A88E-2498EE9654CA}" destId="{30CFFEB3-81C0-4255-B32F-F8C8A5303BC7}" srcOrd="8" destOrd="0" presId="urn:microsoft.com/office/officeart/2016/7/layout/RepeatingBendingProcessNew"/>
    <dgm:cxn modelId="{7B06C2B6-13B1-4287-A3E5-8F18C9AA882C}" type="presParOf" srcId="{95EBEF70-C31D-4143-A88E-2498EE9654CA}" destId="{337FCE40-DEF4-42CE-9998-9973B650890D}" srcOrd="9" destOrd="0" presId="urn:microsoft.com/office/officeart/2016/7/layout/RepeatingBendingProcessNew"/>
    <dgm:cxn modelId="{386E15EC-938F-427B-BC51-B7622C71EFDA}" type="presParOf" srcId="{337FCE40-DEF4-42CE-9998-9973B650890D}" destId="{28964A39-8E86-4AD8-BE70-9C5FFAB2EC13}" srcOrd="0" destOrd="0" presId="urn:microsoft.com/office/officeart/2016/7/layout/RepeatingBendingProcessNew"/>
    <dgm:cxn modelId="{F4ECAE6B-3896-42FF-A203-1DFB246236A6}" type="presParOf" srcId="{95EBEF70-C31D-4143-A88E-2498EE9654CA}" destId="{47349AF9-ED0A-4D76-843A-8575EDEE0BB7}" srcOrd="10" destOrd="0" presId="urn:microsoft.com/office/officeart/2016/7/layout/RepeatingBendingProcessNew"/>
    <dgm:cxn modelId="{FE5D1554-2D37-425A-97C5-4BF7CED6DEBC}" type="presParOf" srcId="{95EBEF70-C31D-4143-A88E-2498EE9654CA}" destId="{56E1166F-9340-49E1-AC24-EC549E43DB8C}" srcOrd="11" destOrd="0" presId="urn:microsoft.com/office/officeart/2016/7/layout/RepeatingBendingProcessNew"/>
    <dgm:cxn modelId="{6EF1F923-2AE9-4707-B205-BD945A12E838}" type="presParOf" srcId="{56E1166F-9340-49E1-AC24-EC549E43DB8C}" destId="{A0D75968-95F1-4F42-9D9C-70803647F657}" srcOrd="0" destOrd="0" presId="urn:microsoft.com/office/officeart/2016/7/layout/RepeatingBendingProcessNew"/>
    <dgm:cxn modelId="{0EB8C749-356A-4B05-9B1B-AA26138C17BE}" type="presParOf" srcId="{95EBEF70-C31D-4143-A88E-2498EE9654CA}" destId="{ED3F2AB2-D546-46E2-8400-9300B609E67D}" srcOrd="12" destOrd="0" presId="urn:microsoft.com/office/officeart/2016/7/layout/RepeatingBendingProcessNew"/>
    <dgm:cxn modelId="{6B44CA11-EA7C-414F-BC0A-37263E9D9BBB}" type="presParOf" srcId="{95EBEF70-C31D-4143-A88E-2498EE9654CA}" destId="{F8809A44-BE69-458C-8F19-F15A0072BE47}" srcOrd="13" destOrd="0" presId="urn:microsoft.com/office/officeart/2016/7/layout/RepeatingBendingProcessNew"/>
    <dgm:cxn modelId="{73E213BA-07A7-483D-899B-93BF90F6025F}" type="presParOf" srcId="{F8809A44-BE69-458C-8F19-F15A0072BE47}" destId="{04BD8B08-18D0-4E20-B030-5E24D45153EA}" srcOrd="0" destOrd="0" presId="urn:microsoft.com/office/officeart/2016/7/layout/RepeatingBendingProcessNew"/>
    <dgm:cxn modelId="{B47B1838-D5B2-40A5-8867-0CC0F5DD1FCB}" type="presParOf" srcId="{95EBEF70-C31D-4143-A88E-2498EE9654CA}" destId="{1C88F63B-6F6D-4A19-AACB-17FA8FB946E1}" srcOrd="14" destOrd="0" presId="urn:microsoft.com/office/officeart/2016/7/layout/RepeatingBendingProcessNew"/>
    <dgm:cxn modelId="{0CB20FCE-3544-41C3-9E26-07CEDAC6A9A0}" type="presParOf" srcId="{95EBEF70-C31D-4143-A88E-2498EE9654CA}" destId="{2CDC3661-AC9A-4B4D-BD11-099CFF6F6720}" srcOrd="15" destOrd="0" presId="urn:microsoft.com/office/officeart/2016/7/layout/RepeatingBendingProcessNew"/>
    <dgm:cxn modelId="{D2CC54FF-2877-425B-B3B0-EA3E07B77D0A}" type="presParOf" srcId="{2CDC3661-AC9A-4B4D-BD11-099CFF6F6720}" destId="{C22518D5-4F9C-4341-9565-22294656242F}" srcOrd="0" destOrd="0" presId="urn:microsoft.com/office/officeart/2016/7/layout/RepeatingBendingProcessNew"/>
    <dgm:cxn modelId="{077281F5-6D40-4C34-A1D9-B13C6402D3B9}" type="presParOf" srcId="{95EBEF70-C31D-4143-A88E-2498EE9654CA}" destId="{6C7EC2CA-2982-49FD-9A8F-CDCEAB2FD7DC}" srcOrd="16"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86E6CAA-8877-44D7-AA25-BF39E7B130DB}" type="doc">
      <dgm:prSet loTypeId="urn:microsoft.com/office/officeart/2005/8/layout/process4" loCatId="process" qsTypeId="urn:microsoft.com/office/officeart/2005/8/quickstyle/simple1" qsCatId="simple" csTypeId="urn:microsoft.com/office/officeart/2005/8/colors/colorful2" csCatId="colorful"/>
      <dgm:spPr/>
      <dgm:t>
        <a:bodyPr/>
        <a:lstStyle/>
        <a:p>
          <a:endParaRPr lang="en-US"/>
        </a:p>
      </dgm:t>
    </dgm:pt>
    <dgm:pt modelId="{22FF1EF7-2C80-4F40-B773-0F94AF62D75B}">
      <dgm:prSet/>
      <dgm:spPr/>
      <dgm:t>
        <a:bodyPr/>
        <a:lstStyle/>
        <a:p>
          <a:r>
            <a:rPr lang="en-US"/>
            <a:t>• He teaches us all things. • He reminds us of what Jesus said. • He testifies about Jesus. • He guides us into all truth. • He glorifies Jesus. • He speaks what He hears from God. • He discloses to us what is to come.</a:t>
          </a:r>
        </a:p>
      </dgm:t>
    </dgm:pt>
    <dgm:pt modelId="{1B153845-CA7B-46EC-BBA9-8068EA571E0F}" type="parTrans" cxnId="{9A46D68B-C3EB-4B85-8D8D-5E59164F8F37}">
      <dgm:prSet/>
      <dgm:spPr/>
      <dgm:t>
        <a:bodyPr/>
        <a:lstStyle/>
        <a:p>
          <a:endParaRPr lang="en-US"/>
        </a:p>
      </dgm:t>
    </dgm:pt>
    <dgm:pt modelId="{610F9E80-2655-4E18-9908-28640D71C17B}" type="sibTrans" cxnId="{9A46D68B-C3EB-4B85-8D8D-5E59164F8F37}">
      <dgm:prSet/>
      <dgm:spPr/>
      <dgm:t>
        <a:bodyPr/>
        <a:lstStyle/>
        <a:p>
          <a:endParaRPr lang="en-US"/>
        </a:p>
      </dgm:t>
    </dgm:pt>
    <dgm:pt modelId="{8DAB5374-20DA-4D2A-9D0F-0234DFCFFA37}">
      <dgm:prSet/>
      <dgm:spPr/>
      <dgm:t>
        <a:bodyPr/>
        <a:lstStyle/>
        <a:p>
          <a:r>
            <a:rPr lang="en-US"/>
            <a:t>“For to us God revealed [what He has for us] through the Spirit; for the Spirit searches all things, even the depths of God. 11 For who among men knows the thoughts of a man except the spirit of the man, which is in him? Even so the thoughts of God no one knows except the Spirit of God. 12 Now we have received, not the spirit of the world, but the Spirit who is from God, that we might know the things freely given to us by God, 13 which things we also speak, not in words taught by human wisdom, but in those taught by the Spirit, combining spiritual thoughts with spiritual words. 14 But a natural man does not accept the things of the Spirit of God; for they are foolishness to him, and he cannot understand them, because they are spiritually appraised.” 1 Corinthians 2:10–14</a:t>
          </a:r>
        </a:p>
      </dgm:t>
    </dgm:pt>
    <dgm:pt modelId="{F0F7FF63-CAF7-4351-A446-ABAF1E0D1C65}" type="parTrans" cxnId="{805CF799-FCB4-4556-B593-23FD126E1209}">
      <dgm:prSet/>
      <dgm:spPr/>
      <dgm:t>
        <a:bodyPr/>
        <a:lstStyle/>
        <a:p>
          <a:endParaRPr lang="en-US"/>
        </a:p>
      </dgm:t>
    </dgm:pt>
    <dgm:pt modelId="{3B6E54F0-0C24-41E8-9CB9-46ED03D31F2A}" type="sibTrans" cxnId="{805CF799-FCB4-4556-B593-23FD126E1209}">
      <dgm:prSet/>
      <dgm:spPr/>
      <dgm:t>
        <a:bodyPr/>
        <a:lstStyle/>
        <a:p>
          <a:endParaRPr lang="en-US"/>
        </a:p>
      </dgm:t>
    </dgm:pt>
    <dgm:pt modelId="{106F1641-BD5E-4C14-8FE8-E1973503A8BC}">
      <dgm:prSet/>
      <dgm:spPr/>
      <dgm:t>
        <a:bodyPr/>
        <a:lstStyle/>
        <a:p>
          <a:r>
            <a:rPr lang="en-US"/>
            <a:t>• He reveals what God has for us. • He searches the depths of God. • He knows and tells us God’s thoughts. • He tells us what God freely gives to us. • He teaches us to speak spiritual words. • He helps us to spiritually discern Him.</a:t>
          </a:r>
        </a:p>
      </dgm:t>
    </dgm:pt>
    <dgm:pt modelId="{439A88EF-2852-4953-ABA9-06723F5832E6}" type="parTrans" cxnId="{2CA45EC7-7762-4128-BF82-4E3998A41386}">
      <dgm:prSet/>
      <dgm:spPr/>
      <dgm:t>
        <a:bodyPr/>
        <a:lstStyle/>
        <a:p>
          <a:endParaRPr lang="en-US"/>
        </a:p>
      </dgm:t>
    </dgm:pt>
    <dgm:pt modelId="{FE61542A-C2EC-4D73-B6D7-B7166C2A0E3F}" type="sibTrans" cxnId="{2CA45EC7-7762-4128-BF82-4E3998A41386}">
      <dgm:prSet/>
      <dgm:spPr/>
      <dgm:t>
        <a:bodyPr/>
        <a:lstStyle/>
        <a:p>
          <a:endParaRPr lang="en-US"/>
        </a:p>
      </dgm:t>
    </dgm:pt>
    <dgm:pt modelId="{71A7A59C-DF1B-4564-BF30-9D19400ADC4D}" type="pres">
      <dgm:prSet presAssocID="{A86E6CAA-8877-44D7-AA25-BF39E7B130DB}" presName="Name0" presStyleCnt="0">
        <dgm:presLayoutVars>
          <dgm:dir/>
          <dgm:animLvl val="lvl"/>
          <dgm:resizeHandles val="exact"/>
        </dgm:presLayoutVars>
      </dgm:prSet>
      <dgm:spPr/>
    </dgm:pt>
    <dgm:pt modelId="{092B69C1-F848-4C44-AA84-5418BE15BCA5}" type="pres">
      <dgm:prSet presAssocID="{106F1641-BD5E-4C14-8FE8-E1973503A8BC}" presName="boxAndChildren" presStyleCnt="0"/>
      <dgm:spPr/>
    </dgm:pt>
    <dgm:pt modelId="{FD0949F8-E9CD-41CD-A950-785D13FFDED5}" type="pres">
      <dgm:prSet presAssocID="{106F1641-BD5E-4C14-8FE8-E1973503A8BC}" presName="parentTextBox" presStyleLbl="node1" presStyleIdx="0" presStyleCnt="3"/>
      <dgm:spPr/>
    </dgm:pt>
    <dgm:pt modelId="{4A4628DF-9C60-4329-95BD-1D39234FD51C}" type="pres">
      <dgm:prSet presAssocID="{3B6E54F0-0C24-41E8-9CB9-46ED03D31F2A}" presName="sp" presStyleCnt="0"/>
      <dgm:spPr/>
    </dgm:pt>
    <dgm:pt modelId="{F19B1A32-9FC1-4D47-8C92-E55FE4FB32CF}" type="pres">
      <dgm:prSet presAssocID="{8DAB5374-20DA-4D2A-9D0F-0234DFCFFA37}" presName="arrowAndChildren" presStyleCnt="0"/>
      <dgm:spPr/>
    </dgm:pt>
    <dgm:pt modelId="{0DCD32E1-284C-40EB-B6C1-5994DB3AD486}" type="pres">
      <dgm:prSet presAssocID="{8DAB5374-20DA-4D2A-9D0F-0234DFCFFA37}" presName="parentTextArrow" presStyleLbl="node1" presStyleIdx="1" presStyleCnt="3"/>
      <dgm:spPr/>
    </dgm:pt>
    <dgm:pt modelId="{87FA5789-902F-4C10-B1B4-BF24D698C86A}" type="pres">
      <dgm:prSet presAssocID="{610F9E80-2655-4E18-9908-28640D71C17B}" presName="sp" presStyleCnt="0"/>
      <dgm:spPr/>
    </dgm:pt>
    <dgm:pt modelId="{6759D403-D5C4-4556-A9B6-408EB77AFB11}" type="pres">
      <dgm:prSet presAssocID="{22FF1EF7-2C80-4F40-B773-0F94AF62D75B}" presName="arrowAndChildren" presStyleCnt="0"/>
      <dgm:spPr/>
    </dgm:pt>
    <dgm:pt modelId="{DACC2E5D-634A-4063-8DF3-B12C8DCB98B6}" type="pres">
      <dgm:prSet presAssocID="{22FF1EF7-2C80-4F40-B773-0F94AF62D75B}" presName="parentTextArrow" presStyleLbl="node1" presStyleIdx="2" presStyleCnt="3"/>
      <dgm:spPr/>
    </dgm:pt>
  </dgm:ptLst>
  <dgm:cxnLst>
    <dgm:cxn modelId="{8964B125-3508-4C37-88D0-1048D99BEF07}" type="presOf" srcId="{106F1641-BD5E-4C14-8FE8-E1973503A8BC}" destId="{FD0949F8-E9CD-41CD-A950-785D13FFDED5}" srcOrd="0" destOrd="0" presId="urn:microsoft.com/office/officeart/2005/8/layout/process4"/>
    <dgm:cxn modelId="{392F573E-68C4-4847-B9E9-139A6A5DBC26}" type="presOf" srcId="{22FF1EF7-2C80-4F40-B773-0F94AF62D75B}" destId="{DACC2E5D-634A-4063-8DF3-B12C8DCB98B6}" srcOrd="0" destOrd="0" presId="urn:microsoft.com/office/officeart/2005/8/layout/process4"/>
    <dgm:cxn modelId="{9A46D68B-C3EB-4B85-8D8D-5E59164F8F37}" srcId="{A86E6CAA-8877-44D7-AA25-BF39E7B130DB}" destId="{22FF1EF7-2C80-4F40-B773-0F94AF62D75B}" srcOrd="0" destOrd="0" parTransId="{1B153845-CA7B-46EC-BBA9-8068EA571E0F}" sibTransId="{610F9E80-2655-4E18-9908-28640D71C17B}"/>
    <dgm:cxn modelId="{D46DBC91-A721-4B9D-BE17-F0CE4B0A226B}" type="presOf" srcId="{8DAB5374-20DA-4D2A-9D0F-0234DFCFFA37}" destId="{0DCD32E1-284C-40EB-B6C1-5994DB3AD486}" srcOrd="0" destOrd="0" presId="urn:microsoft.com/office/officeart/2005/8/layout/process4"/>
    <dgm:cxn modelId="{805CF799-FCB4-4556-B593-23FD126E1209}" srcId="{A86E6CAA-8877-44D7-AA25-BF39E7B130DB}" destId="{8DAB5374-20DA-4D2A-9D0F-0234DFCFFA37}" srcOrd="1" destOrd="0" parTransId="{F0F7FF63-CAF7-4351-A446-ABAF1E0D1C65}" sibTransId="{3B6E54F0-0C24-41E8-9CB9-46ED03D31F2A}"/>
    <dgm:cxn modelId="{24BD35BC-7140-415A-94F6-D999F1D70772}" type="presOf" srcId="{A86E6CAA-8877-44D7-AA25-BF39E7B130DB}" destId="{71A7A59C-DF1B-4564-BF30-9D19400ADC4D}" srcOrd="0" destOrd="0" presId="urn:microsoft.com/office/officeart/2005/8/layout/process4"/>
    <dgm:cxn modelId="{2CA45EC7-7762-4128-BF82-4E3998A41386}" srcId="{A86E6CAA-8877-44D7-AA25-BF39E7B130DB}" destId="{106F1641-BD5E-4C14-8FE8-E1973503A8BC}" srcOrd="2" destOrd="0" parTransId="{439A88EF-2852-4953-ABA9-06723F5832E6}" sibTransId="{FE61542A-C2EC-4D73-B6D7-B7166C2A0E3F}"/>
    <dgm:cxn modelId="{CCAFCACF-C8EB-4BA9-9763-D347C0A52F61}" type="presParOf" srcId="{71A7A59C-DF1B-4564-BF30-9D19400ADC4D}" destId="{092B69C1-F848-4C44-AA84-5418BE15BCA5}" srcOrd="0" destOrd="0" presId="urn:microsoft.com/office/officeart/2005/8/layout/process4"/>
    <dgm:cxn modelId="{3764646B-356B-4B15-8CFF-38860D40B570}" type="presParOf" srcId="{092B69C1-F848-4C44-AA84-5418BE15BCA5}" destId="{FD0949F8-E9CD-41CD-A950-785D13FFDED5}" srcOrd="0" destOrd="0" presId="urn:microsoft.com/office/officeart/2005/8/layout/process4"/>
    <dgm:cxn modelId="{20BEE73A-2D23-445F-803D-8F047530CAA8}" type="presParOf" srcId="{71A7A59C-DF1B-4564-BF30-9D19400ADC4D}" destId="{4A4628DF-9C60-4329-95BD-1D39234FD51C}" srcOrd="1" destOrd="0" presId="urn:microsoft.com/office/officeart/2005/8/layout/process4"/>
    <dgm:cxn modelId="{AC1205D3-96A0-4577-960C-C7B9EB92A4D8}" type="presParOf" srcId="{71A7A59C-DF1B-4564-BF30-9D19400ADC4D}" destId="{F19B1A32-9FC1-4D47-8C92-E55FE4FB32CF}" srcOrd="2" destOrd="0" presId="urn:microsoft.com/office/officeart/2005/8/layout/process4"/>
    <dgm:cxn modelId="{666EDE0E-0C58-460D-99CC-4F6358B448E1}" type="presParOf" srcId="{F19B1A32-9FC1-4D47-8C92-E55FE4FB32CF}" destId="{0DCD32E1-284C-40EB-B6C1-5994DB3AD486}" srcOrd="0" destOrd="0" presId="urn:microsoft.com/office/officeart/2005/8/layout/process4"/>
    <dgm:cxn modelId="{C3E4438F-BA0D-42D2-B033-2EAB4A014729}" type="presParOf" srcId="{71A7A59C-DF1B-4564-BF30-9D19400ADC4D}" destId="{87FA5789-902F-4C10-B1B4-BF24D698C86A}" srcOrd="3" destOrd="0" presId="urn:microsoft.com/office/officeart/2005/8/layout/process4"/>
    <dgm:cxn modelId="{DFE6EF53-61C2-4DBD-85D2-398F3FCDA49A}" type="presParOf" srcId="{71A7A59C-DF1B-4564-BF30-9D19400ADC4D}" destId="{6759D403-D5C4-4556-A9B6-408EB77AFB11}" srcOrd="4" destOrd="0" presId="urn:microsoft.com/office/officeart/2005/8/layout/process4"/>
    <dgm:cxn modelId="{5A534DDB-EA2F-46F7-97CB-1A021D17B29C}" type="presParOf" srcId="{6759D403-D5C4-4556-A9B6-408EB77AFB11}" destId="{DACC2E5D-634A-4063-8DF3-B12C8DCB98B6}"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82E58EF-D9F0-4793-A576-1BCFF7DA2A15}" type="doc">
      <dgm:prSet loTypeId="urn:microsoft.com/office/officeart/2016/7/layout/VerticalSolidActionList" loCatId="List" qsTypeId="urn:microsoft.com/office/officeart/2005/8/quickstyle/simple1" qsCatId="simple" csTypeId="urn:microsoft.com/office/officeart/2005/8/colors/accent1_2" csCatId="accent1"/>
      <dgm:spPr/>
      <dgm:t>
        <a:bodyPr/>
        <a:lstStyle/>
        <a:p>
          <a:endParaRPr lang="en-US"/>
        </a:p>
      </dgm:t>
    </dgm:pt>
    <dgm:pt modelId="{0B986DFF-F23B-4DAF-8FCE-1E36E6C5D35A}">
      <dgm:prSet/>
      <dgm:spPr/>
      <dgm:t>
        <a:bodyPr/>
        <a:lstStyle/>
        <a:p>
          <a:r>
            <a:rPr lang="en-US"/>
            <a:t>Come</a:t>
          </a:r>
        </a:p>
      </dgm:t>
    </dgm:pt>
    <dgm:pt modelId="{F0CBB39F-87DE-4EF5-8550-ADC9323EBA56}" type="parTrans" cxnId="{FFE36E25-6675-4F9E-B492-14C01ED9ADEC}">
      <dgm:prSet/>
      <dgm:spPr/>
      <dgm:t>
        <a:bodyPr/>
        <a:lstStyle/>
        <a:p>
          <a:endParaRPr lang="en-US"/>
        </a:p>
      </dgm:t>
    </dgm:pt>
    <dgm:pt modelId="{5814ECA4-66F6-494E-B855-6E60328817D0}" type="sibTrans" cxnId="{FFE36E25-6675-4F9E-B492-14C01ED9ADEC}">
      <dgm:prSet/>
      <dgm:spPr/>
      <dgm:t>
        <a:bodyPr/>
        <a:lstStyle/>
        <a:p>
          <a:endParaRPr lang="en-US"/>
        </a:p>
      </dgm:t>
    </dgm:pt>
    <dgm:pt modelId="{7E8C5BF5-93E0-4D11-BEE1-3602E057ED6D}">
      <dgm:prSet/>
      <dgm:spPr/>
      <dgm:t>
        <a:bodyPr/>
        <a:lstStyle/>
        <a:p>
          <a:r>
            <a:rPr lang="en-US"/>
            <a:t>Come Clean-Gen 3:1-3-If we have unconfessed sins, then confess and God is ready to restore. Sin creates a disconnect, but it doesn’t have to remain there.</a:t>
          </a:r>
        </a:p>
      </dgm:t>
    </dgm:pt>
    <dgm:pt modelId="{B45EE44E-67B9-4534-B766-B121866FC1EE}" type="parTrans" cxnId="{5DC44817-3D83-4727-B858-8D8D9A29D642}">
      <dgm:prSet/>
      <dgm:spPr/>
      <dgm:t>
        <a:bodyPr/>
        <a:lstStyle/>
        <a:p>
          <a:endParaRPr lang="en-US"/>
        </a:p>
      </dgm:t>
    </dgm:pt>
    <dgm:pt modelId="{6E13C026-D4BB-43E3-BF62-1ED1AFBA9601}" type="sibTrans" cxnId="{5DC44817-3D83-4727-B858-8D8D9A29D642}">
      <dgm:prSet/>
      <dgm:spPr/>
      <dgm:t>
        <a:bodyPr/>
        <a:lstStyle/>
        <a:p>
          <a:endParaRPr lang="en-US"/>
        </a:p>
      </dgm:t>
    </dgm:pt>
    <dgm:pt modelId="{D6F33E1C-4487-4074-9ED4-2C4DDDC7EF93}">
      <dgm:prSet/>
      <dgm:spPr/>
      <dgm:t>
        <a:bodyPr/>
        <a:lstStyle/>
        <a:p>
          <a:r>
            <a:rPr lang="en-US"/>
            <a:t>Communicate</a:t>
          </a:r>
        </a:p>
      </dgm:t>
    </dgm:pt>
    <dgm:pt modelId="{6066C19D-F0D4-44DD-ABC9-01C1A4514761}" type="parTrans" cxnId="{78E7BB79-6BF7-4E77-98C9-1BC6BEA9D2E6}">
      <dgm:prSet/>
      <dgm:spPr/>
      <dgm:t>
        <a:bodyPr/>
        <a:lstStyle/>
        <a:p>
          <a:endParaRPr lang="en-US"/>
        </a:p>
      </dgm:t>
    </dgm:pt>
    <dgm:pt modelId="{6A3663F4-B408-49D4-BAD8-B3A5973913F1}" type="sibTrans" cxnId="{78E7BB79-6BF7-4E77-98C9-1BC6BEA9D2E6}">
      <dgm:prSet/>
      <dgm:spPr/>
      <dgm:t>
        <a:bodyPr/>
        <a:lstStyle/>
        <a:p>
          <a:endParaRPr lang="en-US"/>
        </a:p>
      </dgm:t>
    </dgm:pt>
    <dgm:pt modelId="{BDC77243-4FDC-4287-B0F1-B75CD45080D7}">
      <dgm:prSet/>
      <dgm:spPr/>
      <dgm:t>
        <a:bodyPr/>
        <a:lstStyle/>
        <a:p>
          <a:r>
            <a:rPr lang="en-US"/>
            <a:t>Communicate with Him- As in 1 Thessalonians 5:17, let prayer become like breathing, a ceaseless part of your life. It’s nice to have dedicated time to sit and pray.</a:t>
          </a:r>
        </a:p>
      </dgm:t>
    </dgm:pt>
    <dgm:pt modelId="{65137E36-41D8-4466-8090-4B33F6D474BA}" type="parTrans" cxnId="{E04BA85B-F3BC-4A64-8F20-7FF35FC90C11}">
      <dgm:prSet/>
      <dgm:spPr/>
      <dgm:t>
        <a:bodyPr/>
        <a:lstStyle/>
        <a:p>
          <a:endParaRPr lang="en-US"/>
        </a:p>
      </dgm:t>
    </dgm:pt>
    <dgm:pt modelId="{6FF573D5-5F6F-434E-AFBC-EC4C0507B025}" type="sibTrans" cxnId="{E04BA85B-F3BC-4A64-8F20-7FF35FC90C11}">
      <dgm:prSet/>
      <dgm:spPr/>
      <dgm:t>
        <a:bodyPr/>
        <a:lstStyle/>
        <a:p>
          <a:endParaRPr lang="en-US"/>
        </a:p>
      </dgm:t>
    </dgm:pt>
    <dgm:pt modelId="{8848AF22-6323-462E-8826-9CA483FEAB17}">
      <dgm:prSet/>
      <dgm:spPr/>
      <dgm:t>
        <a:bodyPr/>
        <a:lstStyle/>
        <a:p>
          <a:r>
            <a:rPr lang="en-US"/>
            <a:t>Learn</a:t>
          </a:r>
        </a:p>
      </dgm:t>
    </dgm:pt>
    <dgm:pt modelId="{05AB8290-DB1B-4846-ACA4-28E6BF1E489C}" type="parTrans" cxnId="{C1A377FB-E36B-48A2-BC69-D4DAFEEE04A4}">
      <dgm:prSet/>
      <dgm:spPr/>
      <dgm:t>
        <a:bodyPr/>
        <a:lstStyle/>
        <a:p>
          <a:endParaRPr lang="en-US"/>
        </a:p>
      </dgm:t>
    </dgm:pt>
    <dgm:pt modelId="{51147678-7A3E-4126-BA8D-CB70DBAC29CD}" type="sibTrans" cxnId="{C1A377FB-E36B-48A2-BC69-D4DAFEEE04A4}">
      <dgm:prSet/>
      <dgm:spPr/>
      <dgm:t>
        <a:bodyPr/>
        <a:lstStyle/>
        <a:p>
          <a:endParaRPr lang="en-US"/>
        </a:p>
      </dgm:t>
    </dgm:pt>
    <dgm:pt modelId="{80B32F6E-7AC7-40EB-A5FF-49582430B82E}">
      <dgm:prSet/>
      <dgm:spPr/>
      <dgm:t>
        <a:bodyPr/>
        <a:lstStyle/>
        <a:p>
          <a:r>
            <a:rPr lang="en-US"/>
            <a:t>Learn of Him	- Study God’s Word (2 Timothy 2:15). Pore over the Scriptures</a:t>
          </a:r>
        </a:p>
      </dgm:t>
    </dgm:pt>
    <dgm:pt modelId="{EC662B00-23BA-43F6-84AD-8055A2D6EB41}" type="parTrans" cxnId="{2FED2F97-54C0-47E1-9C0C-51010BB2215C}">
      <dgm:prSet/>
      <dgm:spPr/>
      <dgm:t>
        <a:bodyPr/>
        <a:lstStyle/>
        <a:p>
          <a:endParaRPr lang="en-US"/>
        </a:p>
      </dgm:t>
    </dgm:pt>
    <dgm:pt modelId="{3532E58C-3302-4A02-A60D-55872D9A7E5F}" type="sibTrans" cxnId="{2FED2F97-54C0-47E1-9C0C-51010BB2215C}">
      <dgm:prSet/>
      <dgm:spPr/>
      <dgm:t>
        <a:bodyPr/>
        <a:lstStyle/>
        <a:p>
          <a:endParaRPr lang="en-US"/>
        </a:p>
      </dgm:t>
    </dgm:pt>
    <dgm:pt modelId="{96BDC1FB-64AC-43AF-A3C7-9A59AD5103C6}">
      <dgm:prSet/>
      <dgm:spPr/>
      <dgm:t>
        <a:bodyPr/>
        <a:lstStyle/>
        <a:p>
          <a:r>
            <a:rPr lang="en-US"/>
            <a:t>Recognize</a:t>
          </a:r>
        </a:p>
      </dgm:t>
    </dgm:pt>
    <dgm:pt modelId="{EFD19BC2-5599-495E-9C04-D100AEF549FA}" type="parTrans" cxnId="{6CC8B121-41B0-4CFC-903C-3DEA59A9306C}">
      <dgm:prSet/>
      <dgm:spPr/>
      <dgm:t>
        <a:bodyPr/>
        <a:lstStyle/>
        <a:p>
          <a:endParaRPr lang="en-US"/>
        </a:p>
      </dgm:t>
    </dgm:pt>
    <dgm:pt modelId="{9A7B153A-0279-4015-9427-1F74AAC82498}" type="sibTrans" cxnId="{6CC8B121-41B0-4CFC-903C-3DEA59A9306C}">
      <dgm:prSet/>
      <dgm:spPr/>
      <dgm:t>
        <a:bodyPr/>
        <a:lstStyle/>
        <a:p>
          <a:endParaRPr lang="en-US"/>
        </a:p>
      </dgm:t>
    </dgm:pt>
    <dgm:pt modelId="{2D976BC3-2965-4DD5-8A82-2A7F04B25152}">
      <dgm:prSet/>
      <dgm:spPr/>
      <dgm:t>
        <a:bodyPr/>
        <a:lstStyle/>
        <a:p>
          <a:r>
            <a:rPr lang="en-US"/>
            <a:t>Recognize Him- See Him, no matter how He chooses to come to you.</a:t>
          </a:r>
        </a:p>
      </dgm:t>
    </dgm:pt>
    <dgm:pt modelId="{7812CE01-1A7F-44C2-96F6-482AE53CBAA6}" type="parTrans" cxnId="{2C2DA3A5-8E2E-43E3-88FC-5530E9C8AFF3}">
      <dgm:prSet/>
      <dgm:spPr/>
      <dgm:t>
        <a:bodyPr/>
        <a:lstStyle/>
        <a:p>
          <a:endParaRPr lang="en-US"/>
        </a:p>
      </dgm:t>
    </dgm:pt>
    <dgm:pt modelId="{40FF130A-15E4-4225-A2DC-4305651102EB}" type="sibTrans" cxnId="{2C2DA3A5-8E2E-43E3-88FC-5530E9C8AFF3}">
      <dgm:prSet/>
      <dgm:spPr/>
      <dgm:t>
        <a:bodyPr/>
        <a:lstStyle/>
        <a:p>
          <a:endParaRPr lang="en-US"/>
        </a:p>
      </dgm:t>
    </dgm:pt>
    <dgm:pt modelId="{8387A4F5-6A8A-46A0-992D-DDB1A2AAF9E8}" type="pres">
      <dgm:prSet presAssocID="{D82E58EF-D9F0-4793-A576-1BCFF7DA2A15}" presName="Name0" presStyleCnt="0">
        <dgm:presLayoutVars>
          <dgm:dir/>
          <dgm:animLvl val="lvl"/>
          <dgm:resizeHandles val="exact"/>
        </dgm:presLayoutVars>
      </dgm:prSet>
      <dgm:spPr/>
    </dgm:pt>
    <dgm:pt modelId="{DC63364C-AFD1-4FBB-9496-8E584B5D87FD}" type="pres">
      <dgm:prSet presAssocID="{0B986DFF-F23B-4DAF-8FCE-1E36E6C5D35A}" presName="linNode" presStyleCnt="0"/>
      <dgm:spPr/>
    </dgm:pt>
    <dgm:pt modelId="{73E9AAFF-6729-435A-A53D-738B6B212602}" type="pres">
      <dgm:prSet presAssocID="{0B986DFF-F23B-4DAF-8FCE-1E36E6C5D35A}" presName="parentText" presStyleLbl="alignNode1" presStyleIdx="0" presStyleCnt="4">
        <dgm:presLayoutVars>
          <dgm:chMax val="1"/>
          <dgm:bulletEnabled/>
        </dgm:presLayoutVars>
      </dgm:prSet>
      <dgm:spPr/>
    </dgm:pt>
    <dgm:pt modelId="{313EC917-F168-4955-A9C4-C41DE907ED6E}" type="pres">
      <dgm:prSet presAssocID="{0B986DFF-F23B-4DAF-8FCE-1E36E6C5D35A}" presName="descendantText" presStyleLbl="alignAccFollowNode1" presStyleIdx="0" presStyleCnt="4">
        <dgm:presLayoutVars>
          <dgm:bulletEnabled/>
        </dgm:presLayoutVars>
      </dgm:prSet>
      <dgm:spPr/>
    </dgm:pt>
    <dgm:pt modelId="{D1FFABD2-86FF-4AB5-929B-565960C33676}" type="pres">
      <dgm:prSet presAssocID="{5814ECA4-66F6-494E-B855-6E60328817D0}" presName="sp" presStyleCnt="0"/>
      <dgm:spPr/>
    </dgm:pt>
    <dgm:pt modelId="{16913432-E510-4620-B3DF-F659B517B7A3}" type="pres">
      <dgm:prSet presAssocID="{D6F33E1C-4487-4074-9ED4-2C4DDDC7EF93}" presName="linNode" presStyleCnt="0"/>
      <dgm:spPr/>
    </dgm:pt>
    <dgm:pt modelId="{D8479446-C7AC-4443-A88C-2EA7E45C96AC}" type="pres">
      <dgm:prSet presAssocID="{D6F33E1C-4487-4074-9ED4-2C4DDDC7EF93}" presName="parentText" presStyleLbl="alignNode1" presStyleIdx="1" presStyleCnt="4">
        <dgm:presLayoutVars>
          <dgm:chMax val="1"/>
          <dgm:bulletEnabled/>
        </dgm:presLayoutVars>
      </dgm:prSet>
      <dgm:spPr/>
    </dgm:pt>
    <dgm:pt modelId="{06985AF1-3FC9-4742-A9D3-E136C2E323CB}" type="pres">
      <dgm:prSet presAssocID="{D6F33E1C-4487-4074-9ED4-2C4DDDC7EF93}" presName="descendantText" presStyleLbl="alignAccFollowNode1" presStyleIdx="1" presStyleCnt="4">
        <dgm:presLayoutVars>
          <dgm:bulletEnabled/>
        </dgm:presLayoutVars>
      </dgm:prSet>
      <dgm:spPr/>
    </dgm:pt>
    <dgm:pt modelId="{AF9A1E53-9D50-47F3-95D0-D3B9981B8041}" type="pres">
      <dgm:prSet presAssocID="{6A3663F4-B408-49D4-BAD8-B3A5973913F1}" presName="sp" presStyleCnt="0"/>
      <dgm:spPr/>
    </dgm:pt>
    <dgm:pt modelId="{1B3BA74D-1A9E-4A7E-9858-F667762E716D}" type="pres">
      <dgm:prSet presAssocID="{8848AF22-6323-462E-8826-9CA483FEAB17}" presName="linNode" presStyleCnt="0"/>
      <dgm:spPr/>
    </dgm:pt>
    <dgm:pt modelId="{938F01FA-3B17-4E4C-85EB-9AC5888F1708}" type="pres">
      <dgm:prSet presAssocID="{8848AF22-6323-462E-8826-9CA483FEAB17}" presName="parentText" presStyleLbl="alignNode1" presStyleIdx="2" presStyleCnt="4">
        <dgm:presLayoutVars>
          <dgm:chMax val="1"/>
          <dgm:bulletEnabled/>
        </dgm:presLayoutVars>
      </dgm:prSet>
      <dgm:spPr/>
    </dgm:pt>
    <dgm:pt modelId="{4EDA507E-CE15-4A41-8C58-8B7AD7EF93D3}" type="pres">
      <dgm:prSet presAssocID="{8848AF22-6323-462E-8826-9CA483FEAB17}" presName="descendantText" presStyleLbl="alignAccFollowNode1" presStyleIdx="2" presStyleCnt="4">
        <dgm:presLayoutVars>
          <dgm:bulletEnabled/>
        </dgm:presLayoutVars>
      </dgm:prSet>
      <dgm:spPr/>
    </dgm:pt>
    <dgm:pt modelId="{7116D087-C363-4D75-9771-F11692BFDD46}" type="pres">
      <dgm:prSet presAssocID="{51147678-7A3E-4126-BA8D-CB70DBAC29CD}" presName="sp" presStyleCnt="0"/>
      <dgm:spPr/>
    </dgm:pt>
    <dgm:pt modelId="{24AE3C24-2217-410A-A495-A16C866C4C4D}" type="pres">
      <dgm:prSet presAssocID="{96BDC1FB-64AC-43AF-A3C7-9A59AD5103C6}" presName="linNode" presStyleCnt="0"/>
      <dgm:spPr/>
    </dgm:pt>
    <dgm:pt modelId="{558015CE-B85F-417E-A773-2BD5EE44A381}" type="pres">
      <dgm:prSet presAssocID="{96BDC1FB-64AC-43AF-A3C7-9A59AD5103C6}" presName="parentText" presStyleLbl="alignNode1" presStyleIdx="3" presStyleCnt="4">
        <dgm:presLayoutVars>
          <dgm:chMax val="1"/>
          <dgm:bulletEnabled/>
        </dgm:presLayoutVars>
      </dgm:prSet>
      <dgm:spPr/>
    </dgm:pt>
    <dgm:pt modelId="{F268F709-DAAB-4376-8BA3-2867490A347A}" type="pres">
      <dgm:prSet presAssocID="{96BDC1FB-64AC-43AF-A3C7-9A59AD5103C6}" presName="descendantText" presStyleLbl="alignAccFollowNode1" presStyleIdx="3" presStyleCnt="4">
        <dgm:presLayoutVars>
          <dgm:bulletEnabled/>
        </dgm:presLayoutVars>
      </dgm:prSet>
      <dgm:spPr/>
    </dgm:pt>
  </dgm:ptLst>
  <dgm:cxnLst>
    <dgm:cxn modelId="{5DC44817-3D83-4727-B858-8D8D9A29D642}" srcId="{0B986DFF-F23B-4DAF-8FCE-1E36E6C5D35A}" destId="{7E8C5BF5-93E0-4D11-BEE1-3602E057ED6D}" srcOrd="0" destOrd="0" parTransId="{B45EE44E-67B9-4534-B766-B121866FC1EE}" sibTransId="{6E13C026-D4BB-43E3-BF62-1ED1AFBA9601}"/>
    <dgm:cxn modelId="{6CC8B121-41B0-4CFC-903C-3DEA59A9306C}" srcId="{D82E58EF-D9F0-4793-A576-1BCFF7DA2A15}" destId="{96BDC1FB-64AC-43AF-A3C7-9A59AD5103C6}" srcOrd="3" destOrd="0" parTransId="{EFD19BC2-5599-495E-9C04-D100AEF549FA}" sibTransId="{9A7B153A-0279-4015-9427-1F74AAC82498}"/>
    <dgm:cxn modelId="{FFE36E25-6675-4F9E-B492-14C01ED9ADEC}" srcId="{D82E58EF-D9F0-4793-A576-1BCFF7DA2A15}" destId="{0B986DFF-F23B-4DAF-8FCE-1E36E6C5D35A}" srcOrd="0" destOrd="0" parTransId="{F0CBB39F-87DE-4EF5-8550-ADC9323EBA56}" sibTransId="{5814ECA4-66F6-494E-B855-6E60328817D0}"/>
    <dgm:cxn modelId="{F91CFC3D-F601-4331-B4A7-BFA2DFF4F2EA}" type="presOf" srcId="{7E8C5BF5-93E0-4D11-BEE1-3602E057ED6D}" destId="{313EC917-F168-4955-A9C4-C41DE907ED6E}" srcOrd="0" destOrd="0" presId="urn:microsoft.com/office/officeart/2016/7/layout/VerticalSolidActionList"/>
    <dgm:cxn modelId="{E04BA85B-F3BC-4A64-8F20-7FF35FC90C11}" srcId="{D6F33E1C-4487-4074-9ED4-2C4DDDC7EF93}" destId="{BDC77243-4FDC-4287-B0F1-B75CD45080D7}" srcOrd="0" destOrd="0" parTransId="{65137E36-41D8-4466-8090-4B33F6D474BA}" sibTransId="{6FF573D5-5F6F-434E-AFBC-EC4C0507B025}"/>
    <dgm:cxn modelId="{78E7BB79-6BF7-4E77-98C9-1BC6BEA9D2E6}" srcId="{D82E58EF-D9F0-4793-A576-1BCFF7DA2A15}" destId="{D6F33E1C-4487-4074-9ED4-2C4DDDC7EF93}" srcOrd="1" destOrd="0" parTransId="{6066C19D-F0D4-44DD-ABC9-01C1A4514761}" sibTransId="{6A3663F4-B408-49D4-BAD8-B3A5973913F1}"/>
    <dgm:cxn modelId="{51E6EF82-F3CC-4F45-BF96-1288C8F4C4EE}" type="presOf" srcId="{D82E58EF-D9F0-4793-A576-1BCFF7DA2A15}" destId="{8387A4F5-6A8A-46A0-992D-DDB1A2AAF9E8}" srcOrd="0" destOrd="0" presId="urn:microsoft.com/office/officeart/2016/7/layout/VerticalSolidActionList"/>
    <dgm:cxn modelId="{DD87C38F-9DEE-455C-BFC4-C402CEE55A6C}" type="presOf" srcId="{96BDC1FB-64AC-43AF-A3C7-9A59AD5103C6}" destId="{558015CE-B85F-417E-A773-2BD5EE44A381}" srcOrd="0" destOrd="0" presId="urn:microsoft.com/office/officeart/2016/7/layout/VerticalSolidActionList"/>
    <dgm:cxn modelId="{2FED2F97-54C0-47E1-9C0C-51010BB2215C}" srcId="{8848AF22-6323-462E-8826-9CA483FEAB17}" destId="{80B32F6E-7AC7-40EB-A5FF-49582430B82E}" srcOrd="0" destOrd="0" parTransId="{EC662B00-23BA-43F6-84AD-8055A2D6EB41}" sibTransId="{3532E58C-3302-4A02-A60D-55872D9A7E5F}"/>
    <dgm:cxn modelId="{FD86119C-A2C9-4865-BDBB-A36C81401389}" type="presOf" srcId="{80B32F6E-7AC7-40EB-A5FF-49582430B82E}" destId="{4EDA507E-CE15-4A41-8C58-8B7AD7EF93D3}" srcOrd="0" destOrd="0" presId="urn:microsoft.com/office/officeart/2016/7/layout/VerticalSolidActionList"/>
    <dgm:cxn modelId="{2C2DA3A5-8E2E-43E3-88FC-5530E9C8AFF3}" srcId="{96BDC1FB-64AC-43AF-A3C7-9A59AD5103C6}" destId="{2D976BC3-2965-4DD5-8A82-2A7F04B25152}" srcOrd="0" destOrd="0" parTransId="{7812CE01-1A7F-44C2-96F6-482AE53CBAA6}" sibTransId="{40FF130A-15E4-4225-A2DC-4305651102EB}"/>
    <dgm:cxn modelId="{773A67AB-403F-4CBF-999F-000D4B82FB4F}" type="presOf" srcId="{8848AF22-6323-462E-8826-9CA483FEAB17}" destId="{938F01FA-3B17-4E4C-85EB-9AC5888F1708}" srcOrd="0" destOrd="0" presId="urn:microsoft.com/office/officeart/2016/7/layout/VerticalSolidActionList"/>
    <dgm:cxn modelId="{89A15CAC-BAF4-45B3-9C5E-0139FBEAACFC}" type="presOf" srcId="{BDC77243-4FDC-4287-B0F1-B75CD45080D7}" destId="{06985AF1-3FC9-4742-A9D3-E136C2E323CB}" srcOrd="0" destOrd="0" presId="urn:microsoft.com/office/officeart/2016/7/layout/VerticalSolidActionList"/>
    <dgm:cxn modelId="{8D7F56B4-A79C-4A2D-984E-5291FB2F8095}" type="presOf" srcId="{2D976BC3-2965-4DD5-8A82-2A7F04B25152}" destId="{F268F709-DAAB-4376-8BA3-2867490A347A}" srcOrd="0" destOrd="0" presId="urn:microsoft.com/office/officeart/2016/7/layout/VerticalSolidActionList"/>
    <dgm:cxn modelId="{97807DEF-1FCF-4837-86EB-A053447C8831}" type="presOf" srcId="{0B986DFF-F23B-4DAF-8FCE-1E36E6C5D35A}" destId="{73E9AAFF-6729-435A-A53D-738B6B212602}" srcOrd="0" destOrd="0" presId="urn:microsoft.com/office/officeart/2016/7/layout/VerticalSolidActionList"/>
    <dgm:cxn modelId="{99D2A9F4-CCF1-4AEE-BBF0-EF60715D2118}" type="presOf" srcId="{D6F33E1C-4487-4074-9ED4-2C4DDDC7EF93}" destId="{D8479446-C7AC-4443-A88C-2EA7E45C96AC}" srcOrd="0" destOrd="0" presId="urn:microsoft.com/office/officeart/2016/7/layout/VerticalSolidActionList"/>
    <dgm:cxn modelId="{C1A377FB-E36B-48A2-BC69-D4DAFEEE04A4}" srcId="{D82E58EF-D9F0-4793-A576-1BCFF7DA2A15}" destId="{8848AF22-6323-462E-8826-9CA483FEAB17}" srcOrd="2" destOrd="0" parTransId="{05AB8290-DB1B-4846-ACA4-28E6BF1E489C}" sibTransId="{51147678-7A3E-4126-BA8D-CB70DBAC29CD}"/>
    <dgm:cxn modelId="{A849C854-5A92-4A32-9E06-5A804348D045}" type="presParOf" srcId="{8387A4F5-6A8A-46A0-992D-DDB1A2AAF9E8}" destId="{DC63364C-AFD1-4FBB-9496-8E584B5D87FD}" srcOrd="0" destOrd="0" presId="urn:microsoft.com/office/officeart/2016/7/layout/VerticalSolidActionList"/>
    <dgm:cxn modelId="{E99C2573-43A8-455E-9F4F-E2BCBD0A9E05}" type="presParOf" srcId="{DC63364C-AFD1-4FBB-9496-8E584B5D87FD}" destId="{73E9AAFF-6729-435A-A53D-738B6B212602}" srcOrd="0" destOrd="0" presId="urn:microsoft.com/office/officeart/2016/7/layout/VerticalSolidActionList"/>
    <dgm:cxn modelId="{F7717E4B-177A-4DD0-A61E-4AD980F49F1F}" type="presParOf" srcId="{DC63364C-AFD1-4FBB-9496-8E584B5D87FD}" destId="{313EC917-F168-4955-A9C4-C41DE907ED6E}" srcOrd="1" destOrd="0" presId="urn:microsoft.com/office/officeart/2016/7/layout/VerticalSolidActionList"/>
    <dgm:cxn modelId="{3F96095F-1A34-48E2-A4B7-037797A388D8}" type="presParOf" srcId="{8387A4F5-6A8A-46A0-992D-DDB1A2AAF9E8}" destId="{D1FFABD2-86FF-4AB5-929B-565960C33676}" srcOrd="1" destOrd="0" presId="urn:microsoft.com/office/officeart/2016/7/layout/VerticalSolidActionList"/>
    <dgm:cxn modelId="{2A36A7BD-E653-42EB-9756-F66648D7A7FA}" type="presParOf" srcId="{8387A4F5-6A8A-46A0-992D-DDB1A2AAF9E8}" destId="{16913432-E510-4620-B3DF-F659B517B7A3}" srcOrd="2" destOrd="0" presId="urn:microsoft.com/office/officeart/2016/7/layout/VerticalSolidActionList"/>
    <dgm:cxn modelId="{BD232AA4-05E5-42B8-B49B-E27E60A641F4}" type="presParOf" srcId="{16913432-E510-4620-B3DF-F659B517B7A3}" destId="{D8479446-C7AC-4443-A88C-2EA7E45C96AC}" srcOrd="0" destOrd="0" presId="urn:microsoft.com/office/officeart/2016/7/layout/VerticalSolidActionList"/>
    <dgm:cxn modelId="{E635EB5F-F39E-443D-9BF6-DEF96BA56797}" type="presParOf" srcId="{16913432-E510-4620-B3DF-F659B517B7A3}" destId="{06985AF1-3FC9-4742-A9D3-E136C2E323CB}" srcOrd="1" destOrd="0" presId="urn:microsoft.com/office/officeart/2016/7/layout/VerticalSolidActionList"/>
    <dgm:cxn modelId="{E69FDF86-33B4-4C4D-9181-EDD0BE91A51B}" type="presParOf" srcId="{8387A4F5-6A8A-46A0-992D-DDB1A2AAF9E8}" destId="{AF9A1E53-9D50-47F3-95D0-D3B9981B8041}" srcOrd="3" destOrd="0" presId="urn:microsoft.com/office/officeart/2016/7/layout/VerticalSolidActionList"/>
    <dgm:cxn modelId="{2469D093-0A51-47D5-9847-24EF1D5F2673}" type="presParOf" srcId="{8387A4F5-6A8A-46A0-992D-DDB1A2AAF9E8}" destId="{1B3BA74D-1A9E-4A7E-9858-F667762E716D}" srcOrd="4" destOrd="0" presId="urn:microsoft.com/office/officeart/2016/7/layout/VerticalSolidActionList"/>
    <dgm:cxn modelId="{0AF6B99D-F02B-4D66-998A-E00578F02E31}" type="presParOf" srcId="{1B3BA74D-1A9E-4A7E-9858-F667762E716D}" destId="{938F01FA-3B17-4E4C-85EB-9AC5888F1708}" srcOrd="0" destOrd="0" presId="urn:microsoft.com/office/officeart/2016/7/layout/VerticalSolidActionList"/>
    <dgm:cxn modelId="{173A1ABB-D07C-4AEC-B66F-044D1EA7AF71}" type="presParOf" srcId="{1B3BA74D-1A9E-4A7E-9858-F667762E716D}" destId="{4EDA507E-CE15-4A41-8C58-8B7AD7EF93D3}" srcOrd="1" destOrd="0" presId="urn:microsoft.com/office/officeart/2016/7/layout/VerticalSolidActionList"/>
    <dgm:cxn modelId="{B12F2B1D-C9B3-4509-989A-E72A5720011E}" type="presParOf" srcId="{8387A4F5-6A8A-46A0-992D-DDB1A2AAF9E8}" destId="{7116D087-C363-4D75-9771-F11692BFDD46}" srcOrd="5" destOrd="0" presId="urn:microsoft.com/office/officeart/2016/7/layout/VerticalSolidActionList"/>
    <dgm:cxn modelId="{479C8CFA-40A0-4A33-B9D1-D0EABD320E73}" type="presParOf" srcId="{8387A4F5-6A8A-46A0-992D-DDB1A2AAF9E8}" destId="{24AE3C24-2217-410A-A495-A16C866C4C4D}" srcOrd="6" destOrd="0" presId="urn:microsoft.com/office/officeart/2016/7/layout/VerticalSolidActionList"/>
    <dgm:cxn modelId="{526B2048-EEFC-455E-8869-22BB5DEA0CD8}" type="presParOf" srcId="{24AE3C24-2217-410A-A495-A16C866C4C4D}" destId="{558015CE-B85F-417E-A773-2BD5EE44A381}" srcOrd="0" destOrd="0" presId="urn:microsoft.com/office/officeart/2016/7/layout/VerticalSolidActionList"/>
    <dgm:cxn modelId="{AE6A4702-7D5E-4477-BD8D-CCF129F28BDC}" type="presParOf" srcId="{24AE3C24-2217-410A-A495-A16C866C4C4D}" destId="{F268F709-DAAB-4376-8BA3-2867490A347A}" srcOrd="1" destOrd="0" presId="urn:microsoft.com/office/officeart/2016/7/layout/VerticalSolid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CC8A79F-2130-4864-9CED-3D6B50D6CCD9}"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14756998-1485-4CED-83D4-EB47974DB54C}">
      <dgm:prSet/>
      <dgm:spPr/>
      <dgm:t>
        <a:bodyPr/>
        <a:lstStyle/>
        <a:p>
          <a:r>
            <a:rPr lang="en-US"/>
            <a:t>Isaiah 41:10-do not be afraid</a:t>
          </a:r>
        </a:p>
      </dgm:t>
    </dgm:pt>
    <dgm:pt modelId="{90491349-81E7-485D-8B7A-6EB8F3937A0B}" type="parTrans" cxnId="{91A097FC-6895-46CA-9A26-6304CA7DCDAB}">
      <dgm:prSet/>
      <dgm:spPr/>
      <dgm:t>
        <a:bodyPr/>
        <a:lstStyle/>
        <a:p>
          <a:endParaRPr lang="en-US"/>
        </a:p>
      </dgm:t>
    </dgm:pt>
    <dgm:pt modelId="{E998D7D9-B130-4266-B77D-550BE2D8E174}" type="sibTrans" cxnId="{91A097FC-6895-46CA-9A26-6304CA7DCDAB}">
      <dgm:prSet/>
      <dgm:spPr/>
      <dgm:t>
        <a:bodyPr/>
        <a:lstStyle/>
        <a:p>
          <a:endParaRPr lang="en-US"/>
        </a:p>
      </dgm:t>
    </dgm:pt>
    <dgm:pt modelId="{22FE7974-F54A-4B8D-9097-FA4E4C19BDB7}">
      <dgm:prSet/>
      <dgm:spPr/>
      <dgm:t>
        <a:bodyPr/>
        <a:lstStyle/>
        <a:p>
          <a:r>
            <a:rPr lang="en-US"/>
            <a:t>Matt 14:28, 29--Peter walking on water</a:t>
          </a:r>
        </a:p>
      </dgm:t>
    </dgm:pt>
    <dgm:pt modelId="{04A8D059-1D04-4606-AC73-0C0AC0E37769}" type="parTrans" cxnId="{77187EC3-1136-4DED-82C5-32A5D1929626}">
      <dgm:prSet/>
      <dgm:spPr/>
      <dgm:t>
        <a:bodyPr/>
        <a:lstStyle/>
        <a:p>
          <a:endParaRPr lang="en-US"/>
        </a:p>
      </dgm:t>
    </dgm:pt>
    <dgm:pt modelId="{F7552F1C-016A-4E4C-9744-9DE923F577DB}" type="sibTrans" cxnId="{77187EC3-1136-4DED-82C5-32A5D1929626}">
      <dgm:prSet/>
      <dgm:spPr/>
      <dgm:t>
        <a:bodyPr/>
        <a:lstStyle/>
        <a:p>
          <a:endParaRPr lang="en-US"/>
        </a:p>
      </dgm:t>
    </dgm:pt>
    <dgm:pt modelId="{218EC63C-86E0-44E7-BBBE-75D68226BCCA}">
      <dgm:prSet/>
      <dgm:spPr/>
      <dgm:t>
        <a:bodyPr/>
        <a:lstStyle/>
        <a:p>
          <a:r>
            <a:rPr lang="en-US"/>
            <a:t>Luke 11:13—God giving the Holy Spirit (our Helper)</a:t>
          </a:r>
        </a:p>
      </dgm:t>
    </dgm:pt>
    <dgm:pt modelId="{6488E1F9-732D-4165-825F-489935BF37FA}" type="parTrans" cxnId="{BD76A3BC-F400-400D-A305-EF4C82020BEB}">
      <dgm:prSet/>
      <dgm:spPr/>
      <dgm:t>
        <a:bodyPr/>
        <a:lstStyle/>
        <a:p>
          <a:endParaRPr lang="en-US"/>
        </a:p>
      </dgm:t>
    </dgm:pt>
    <dgm:pt modelId="{06342269-3CF6-40D4-9110-5FA5BC67033A}" type="sibTrans" cxnId="{BD76A3BC-F400-400D-A305-EF4C82020BEB}">
      <dgm:prSet/>
      <dgm:spPr/>
      <dgm:t>
        <a:bodyPr/>
        <a:lstStyle/>
        <a:p>
          <a:endParaRPr lang="en-US"/>
        </a:p>
      </dgm:t>
    </dgm:pt>
    <dgm:pt modelId="{8E830FB1-B327-40B7-8635-35A0A8F7D734}">
      <dgm:prSet/>
      <dgm:spPr/>
      <dgm:t>
        <a:bodyPr/>
        <a:lstStyle/>
        <a:p>
          <a:r>
            <a:rPr lang="en-US"/>
            <a:t>Galatians 5:16-25—Evidence of flesh and Spirit</a:t>
          </a:r>
        </a:p>
      </dgm:t>
    </dgm:pt>
    <dgm:pt modelId="{05C94B7D-AED2-4FF8-983A-6AAF203F5358}" type="parTrans" cxnId="{54560C8A-E709-4AB5-ADA5-55EA27071A7E}">
      <dgm:prSet/>
      <dgm:spPr/>
      <dgm:t>
        <a:bodyPr/>
        <a:lstStyle/>
        <a:p>
          <a:endParaRPr lang="en-US"/>
        </a:p>
      </dgm:t>
    </dgm:pt>
    <dgm:pt modelId="{1B030CCE-30BC-4C90-A1F7-4428D203DFF3}" type="sibTrans" cxnId="{54560C8A-E709-4AB5-ADA5-55EA27071A7E}">
      <dgm:prSet/>
      <dgm:spPr/>
      <dgm:t>
        <a:bodyPr/>
        <a:lstStyle/>
        <a:p>
          <a:endParaRPr lang="en-US"/>
        </a:p>
      </dgm:t>
    </dgm:pt>
    <dgm:pt modelId="{25F08A7E-2F07-474D-8AAE-FAAFCB69D9E2}">
      <dgm:prSet/>
      <dgm:spPr/>
      <dgm:t>
        <a:bodyPr/>
        <a:lstStyle/>
        <a:p>
          <a:r>
            <a:rPr lang="en-US"/>
            <a:t>Acts 10:44*-48-Astonishing signs-Peter was speaking and the household and the Holy Spirit came on all who heard.</a:t>
          </a:r>
        </a:p>
      </dgm:t>
    </dgm:pt>
    <dgm:pt modelId="{1BF1B7A1-6312-4162-BEF1-6B4E6A15447C}" type="parTrans" cxnId="{41DE33F4-158C-4336-9D98-3A4A6F483F78}">
      <dgm:prSet/>
      <dgm:spPr/>
      <dgm:t>
        <a:bodyPr/>
        <a:lstStyle/>
        <a:p>
          <a:endParaRPr lang="en-US"/>
        </a:p>
      </dgm:t>
    </dgm:pt>
    <dgm:pt modelId="{364602C4-4C88-48E6-AF52-FA2BEA9B1E6E}" type="sibTrans" cxnId="{41DE33F4-158C-4336-9D98-3A4A6F483F78}">
      <dgm:prSet/>
      <dgm:spPr/>
      <dgm:t>
        <a:bodyPr/>
        <a:lstStyle/>
        <a:p>
          <a:endParaRPr lang="en-US"/>
        </a:p>
      </dgm:t>
    </dgm:pt>
    <dgm:pt modelId="{A3A153FB-AE4E-4649-9539-6F840BA7DFA6}">
      <dgm:prSet/>
      <dgm:spPr/>
      <dgm:t>
        <a:bodyPr/>
        <a:lstStyle/>
        <a:p>
          <a:r>
            <a:rPr lang="en-US"/>
            <a:t>Afraid of failure? God is always willing and ready for your return!</a:t>
          </a:r>
        </a:p>
      </dgm:t>
    </dgm:pt>
    <dgm:pt modelId="{09F308CD-13AF-42B5-B7A9-747EC0D5DDD4}" type="parTrans" cxnId="{FA0D7246-6739-42F0-9417-68CD34F628FB}">
      <dgm:prSet/>
      <dgm:spPr/>
      <dgm:t>
        <a:bodyPr/>
        <a:lstStyle/>
        <a:p>
          <a:endParaRPr lang="en-US"/>
        </a:p>
      </dgm:t>
    </dgm:pt>
    <dgm:pt modelId="{B9346753-5255-4FDD-97BC-19B505A08765}" type="sibTrans" cxnId="{FA0D7246-6739-42F0-9417-68CD34F628FB}">
      <dgm:prSet/>
      <dgm:spPr/>
      <dgm:t>
        <a:bodyPr/>
        <a:lstStyle/>
        <a:p>
          <a:endParaRPr lang="en-US"/>
        </a:p>
      </dgm:t>
    </dgm:pt>
    <dgm:pt modelId="{FE0D7CF8-C3B3-4324-A161-C878B6138E2B}">
      <dgm:prSet/>
      <dgm:spPr/>
      <dgm:t>
        <a:bodyPr/>
        <a:lstStyle/>
        <a:p>
          <a:r>
            <a:rPr lang="en-US"/>
            <a:t>2 Peter 3:9, Rev 3:20  -God desires relationship </a:t>
          </a:r>
        </a:p>
      </dgm:t>
    </dgm:pt>
    <dgm:pt modelId="{008A7BF3-B2BF-4077-BFB9-B02D07848F64}" type="parTrans" cxnId="{CF0F7712-6ED2-414D-9492-2F2E0EF82650}">
      <dgm:prSet/>
      <dgm:spPr/>
      <dgm:t>
        <a:bodyPr/>
        <a:lstStyle/>
        <a:p>
          <a:endParaRPr lang="en-US"/>
        </a:p>
      </dgm:t>
    </dgm:pt>
    <dgm:pt modelId="{F6271F47-EDDE-44E8-A7EB-D918016F6437}" type="sibTrans" cxnId="{CF0F7712-6ED2-414D-9492-2F2E0EF82650}">
      <dgm:prSet/>
      <dgm:spPr/>
      <dgm:t>
        <a:bodyPr/>
        <a:lstStyle/>
        <a:p>
          <a:endParaRPr lang="en-US"/>
        </a:p>
      </dgm:t>
    </dgm:pt>
    <dgm:pt modelId="{D68B87AF-2E34-428B-A5E2-322B1CA59BE6}">
      <dgm:prSet/>
      <dgm:spPr/>
      <dgm:t>
        <a:bodyPr/>
        <a:lstStyle/>
        <a:p>
          <a:r>
            <a:rPr lang="en-US"/>
            <a:t>Romans 5:20 -God is gracious and will restore-Where sin abound, grace did much more abound.</a:t>
          </a:r>
        </a:p>
      </dgm:t>
    </dgm:pt>
    <dgm:pt modelId="{8E4340F0-4856-4153-9AA5-C028CFEE4B4A}" type="parTrans" cxnId="{3D992E0B-27C6-4101-9249-F96CD0A276D2}">
      <dgm:prSet/>
      <dgm:spPr/>
      <dgm:t>
        <a:bodyPr/>
        <a:lstStyle/>
        <a:p>
          <a:endParaRPr lang="en-US"/>
        </a:p>
      </dgm:t>
    </dgm:pt>
    <dgm:pt modelId="{24B39F3C-A862-4457-9ABD-CA90B28BED1E}" type="sibTrans" cxnId="{3D992E0B-27C6-4101-9249-F96CD0A276D2}">
      <dgm:prSet/>
      <dgm:spPr/>
      <dgm:t>
        <a:bodyPr/>
        <a:lstStyle/>
        <a:p>
          <a:endParaRPr lang="en-US"/>
        </a:p>
      </dgm:t>
    </dgm:pt>
    <dgm:pt modelId="{E7234B82-CD0B-40DE-AA9E-ACA153D90343}">
      <dgm:prSet/>
      <dgm:spPr/>
      <dgm:t>
        <a:bodyPr/>
        <a:lstStyle/>
        <a:p>
          <a:r>
            <a:rPr lang="en-US"/>
            <a:t>John 14: 16-19 – The Spirit of Truth is with us</a:t>
          </a:r>
        </a:p>
      </dgm:t>
    </dgm:pt>
    <dgm:pt modelId="{0FAB6C5E-169D-4FC8-98F0-C82202BCFB9C}" type="parTrans" cxnId="{C63FB782-C8FB-42C0-8653-4DC09C7AFE9B}">
      <dgm:prSet/>
      <dgm:spPr/>
      <dgm:t>
        <a:bodyPr/>
        <a:lstStyle/>
        <a:p>
          <a:endParaRPr lang="en-US"/>
        </a:p>
      </dgm:t>
    </dgm:pt>
    <dgm:pt modelId="{8A403122-0E4D-4F1F-BA4C-C0C14F9D1D38}" type="sibTrans" cxnId="{C63FB782-C8FB-42C0-8653-4DC09C7AFE9B}">
      <dgm:prSet/>
      <dgm:spPr/>
      <dgm:t>
        <a:bodyPr/>
        <a:lstStyle/>
        <a:p>
          <a:endParaRPr lang="en-US"/>
        </a:p>
      </dgm:t>
    </dgm:pt>
    <dgm:pt modelId="{F5B3F892-B5BD-4BB3-BC96-E1BCFD43AC44}" type="pres">
      <dgm:prSet presAssocID="{1CC8A79F-2130-4864-9CED-3D6B50D6CCD9}" presName="linear" presStyleCnt="0">
        <dgm:presLayoutVars>
          <dgm:animLvl val="lvl"/>
          <dgm:resizeHandles val="exact"/>
        </dgm:presLayoutVars>
      </dgm:prSet>
      <dgm:spPr/>
    </dgm:pt>
    <dgm:pt modelId="{DAE2C0FD-5F87-4B5C-B4AB-B80014996E72}" type="pres">
      <dgm:prSet presAssocID="{14756998-1485-4CED-83D4-EB47974DB54C}" presName="parentText" presStyleLbl="node1" presStyleIdx="0" presStyleCnt="9">
        <dgm:presLayoutVars>
          <dgm:chMax val="0"/>
          <dgm:bulletEnabled val="1"/>
        </dgm:presLayoutVars>
      </dgm:prSet>
      <dgm:spPr/>
    </dgm:pt>
    <dgm:pt modelId="{4FBF6A12-CD7D-42B1-A926-4AED9A9F0AA9}" type="pres">
      <dgm:prSet presAssocID="{E998D7D9-B130-4266-B77D-550BE2D8E174}" presName="spacer" presStyleCnt="0"/>
      <dgm:spPr/>
    </dgm:pt>
    <dgm:pt modelId="{BC9F49F5-65D5-4A7B-B11E-98C4DC1782DE}" type="pres">
      <dgm:prSet presAssocID="{22FE7974-F54A-4B8D-9097-FA4E4C19BDB7}" presName="parentText" presStyleLbl="node1" presStyleIdx="1" presStyleCnt="9">
        <dgm:presLayoutVars>
          <dgm:chMax val="0"/>
          <dgm:bulletEnabled val="1"/>
        </dgm:presLayoutVars>
      </dgm:prSet>
      <dgm:spPr/>
    </dgm:pt>
    <dgm:pt modelId="{080E24AD-BE59-47AC-8F19-0D2641D2B0B9}" type="pres">
      <dgm:prSet presAssocID="{F7552F1C-016A-4E4C-9744-9DE923F577DB}" presName="spacer" presStyleCnt="0"/>
      <dgm:spPr/>
    </dgm:pt>
    <dgm:pt modelId="{57E9CCD2-7284-4A6A-8508-EFBA650F00F0}" type="pres">
      <dgm:prSet presAssocID="{218EC63C-86E0-44E7-BBBE-75D68226BCCA}" presName="parentText" presStyleLbl="node1" presStyleIdx="2" presStyleCnt="9">
        <dgm:presLayoutVars>
          <dgm:chMax val="0"/>
          <dgm:bulletEnabled val="1"/>
        </dgm:presLayoutVars>
      </dgm:prSet>
      <dgm:spPr/>
    </dgm:pt>
    <dgm:pt modelId="{5B17EE73-7CA6-4F57-A395-CE1770CBB997}" type="pres">
      <dgm:prSet presAssocID="{06342269-3CF6-40D4-9110-5FA5BC67033A}" presName="spacer" presStyleCnt="0"/>
      <dgm:spPr/>
    </dgm:pt>
    <dgm:pt modelId="{26380F0E-DAE2-4F9F-9DE3-DE20C9AF63C7}" type="pres">
      <dgm:prSet presAssocID="{8E830FB1-B327-40B7-8635-35A0A8F7D734}" presName="parentText" presStyleLbl="node1" presStyleIdx="3" presStyleCnt="9">
        <dgm:presLayoutVars>
          <dgm:chMax val="0"/>
          <dgm:bulletEnabled val="1"/>
        </dgm:presLayoutVars>
      </dgm:prSet>
      <dgm:spPr/>
    </dgm:pt>
    <dgm:pt modelId="{135B4E49-E34D-4ABE-B629-2139CC0630FC}" type="pres">
      <dgm:prSet presAssocID="{1B030CCE-30BC-4C90-A1F7-4428D203DFF3}" presName="spacer" presStyleCnt="0"/>
      <dgm:spPr/>
    </dgm:pt>
    <dgm:pt modelId="{20D39C03-E4A8-4505-A5AA-4A59ED8B538D}" type="pres">
      <dgm:prSet presAssocID="{25F08A7E-2F07-474D-8AAE-FAAFCB69D9E2}" presName="parentText" presStyleLbl="node1" presStyleIdx="4" presStyleCnt="9">
        <dgm:presLayoutVars>
          <dgm:chMax val="0"/>
          <dgm:bulletEnabled val="1"/>
        </dgm:presLayoutVars>
      </dgm:prSet>
      <dgm:spPr/>
    </dgm:pt>
    <dgm:pt modelId="{85C69CD3-B24B-4875-980E-4E0DF69285B1}" type="pres">
      <dgm:prSet presAssocID="{364602C4-4C88-48E6-AF52-FA2BEA9B1E6E}" presName="spacer" presStyleCnt="0"/>
      <dgm:spPr/>
    </dgm:pt>
    <dgm:pt modelId="{4127DB14-034A-4373-85E0-40A9DA39836F}" type="pres">
      <dgm:prSet presAssocID="{A3A153FB-AE4E-4649-9539-6F840BA7DFA6}" presName="parentText" presStyleLbl="node1" presStyleIdx="5" presStyleCnt="9">
        <dgm:presLayoutVars>
          <dgm:chMax val="0"/>
          <dgm:bulletEnabled val="1"/>
        </dgm:presLayoutVars>
      </dgm:prSet>
      <dgm:spPr/>
    </dgm:pt>
    <dgm:pt modelId="{37E4EAAD-B94C-407E-BA75-FFE0B1024A23}" type="pres">
      <dgm:prSet presAssocID="{B9346753-5255-4FDD-97BC-19B505A08765}" presName="spacer" presStyleCnt="0"/>
      <dgm:spPr/>
    </dgm:pt>
    <dgm:pt modelId="{4F549F58-960B-4B27-AEA2-DFDA56EC05FB}" type="pres">
      <dgm:prSet presAssocID="{FE0D7CF8-C3B3-4324-A161-C878B6138E2B}" presName="parentText" presStyleLbl="node1" presStyleIdx="6" presStyleCnt="9">
        <dgm:presLayoutVars>
          <dgm:chMax val="0"/>
          <dgm:bulletEnabled val="1"/>
        </dgm:presLayoutVars>
      </dgm:prSet>
      <dgm:spPr/>
    </dgm:pt>
    <dgm:pt modelId="{017CED32-EFE0-4960-B01C-0B7E98B0EEC2}" type="pres">
      <dgm:prSet presAssocID="{F6271F47-EDDE-44E8-A7EB-D918016F6437}" presName="spacer" presStyleCnt="0"/>
      <dgm:spPr/>
    </dgm:pt>
    <dgm:pt modelId="{0B746B55-6759-4EFB-8919-1D6015F88C18}" type="pres">
      <dgm:prSet presAssocID="{D68B87AF-2E34-428B-A5E2-322B1CA59BE6}" presName="parentText" presStyleLbl="node1" presStyleIdx="7" presStyleCnt="9">
        <dgm:presLayoutVars>
          <dgm:chMax val="0"/>
          <dgm:bulletEnabled val="1"/>
        </dgm:presLayoutVars>
      </dgm:prSet>
      <dgm:spPr/>
    </dgm:pt>
    <dgm:pt modelId="{F0C8F0A3-9E10-4BE6-9BD8-BCFDA100CEA0}" type="pres">
      <dgm:prSet presAssocID="{24B39F3C-A862-4457-9ABD-CA90B28BED1E}" presName="spacer" presStyleCnt="0"/>
      <dgm:spPr/>
    </dgm:pt>
    <dgm:pt modelId="{81B1C66C-98F0-4333-A59B-25ACEA7B020E}" type="pres">
      <dgm:prSet presAssocID="{E7234B82-CD0B-40DE-AA9E-ACA153D90343}" presName="parentText" presStyleLbl="node1" presStyleIdx="8" presStyleCnt="9">
        <dgm:presLayoutVars>
          <dgm:chMax val="0"/>
          <dgm:bulletEnabled val="1"/>
        </dgm:presLayoutVars>
      </dgm:prSet>
      <dgm:spPr/>
    </dgm:pt>
  </dgm:ptLst>
  <dgm:cxnLst>
    <dgm:cxn modelId="{3D992E0B-27C6-4101-9249-F96CD0A276D2}" srcId="{1CC8A79F-2130-4864-9CED-3D6B50D6CCD9}" destId="{D68B87AF-2E34-428B-A5E2-322B1CA59BE6}" srcOrd="7" destOrd="0" parTransId="{8E4340F0-4856-4153-9AA5-C028CFEE4B4A}" sibTransId="{24B39F3C-A862-4457-9ABD-CA90B28BED1E}"/>
    <dgm:cxn modelId="{E4DCC00C-181D-4C63-8F4F-79049C34F252}" type="presOf" srcId="{22FE7974-F54A-4B8D-9097-FA4E4C19BDB7}" destId="{BC9F49F5-65D5-4A7B-B11E-98C4DC1782DE}" srcOrd="0" destOrd="0" presId="urn:microsoft.com/office/officeart/2005/8/layout/vList2"/>
    <dgm:cxn modelId="{CF0F7712-6ED2-414D-9492-2F2E0EF82650}" srcId="{1CC8A79F-2130-4864-9CED-3D6B50D6CCD9}" destId="{FE0D7CF8-C3B3-4324-A161-C878B6138E2B}" srcOrd="6" destOrd="0" parTransId="{008A7BF3-B2BF-4077-BFB9-B02D07848F64}" sibTransId="{F6271F47-EDDE-44E8-A7EB-D918016F6437}"/>
    <dgm:cxn modelId="{0FAAE330-8754-44D7-A90D-B68BE7DB6BBE}" type="presOf" srcId="{1CC8A79F-2130-4864-9CED-3D6B50D6CCD9}" destId="{F5B3F892-B5BD-4BB3-BC96-E1BCFD43AC44}" srcOrd="0" destOrd="0" presId="urn:microsoft.com/office/officeart/2005/8/layout/vList2"/>
    <dgm:cxn modelId="{E09FA840-C80B-4661-89CE-F3E9909AE1AB}" type="presOf" srcId="{14756998-1485-4CED-83D4-EB47974DB54C}" destId="{DAE2C0FD-5F87-4B5C-B4AB-B80014996E72}" srcOrd="0" destOrd="0" presId="urn:microsoft.com/office/officeart/2005/8/layout/vList2"/>
    <dgm:cxn modelId="{58AB085B-5B54-4951-B8EA-4610EA4A561B}" type="presOf" srcId="{D68B87AF-2E34-428B-A5E2-322B1CA59BE6}" destId="{0B746B55-6759-4EFB-8919-1D6015F88C18}" srcOrd="0" destOrd="0" presId="urn:microsoft.com/office/officeart/2005/8/layout/vList2"/>
    <dgm:cxn modelId="{FA0D7246-6739-42F0-9417-68CD34F628FB}" srcId="{1CC8A79F-2130-4864-9CED-3D6B50D6CCD9}" destId="{A3A153FB-AE4E-4649-9539-6F840BA7DFA6}" srcOrd="5" destOrd="0" parTransId="{09F308CD-13AF-42B5-B7A9-747EC0D5DDD4}" sibTransId="{B9346753-5255-4FDD-97BC-19B505A08765}"/>
    <dgm:cxn modelId="{7E429E77-1310-4FB6-8921-8320E62FE4A6}" type="presOf" srcId="{218EC63C-86E0-44E7-BBBE-75D68226BCCA}" destId="{57E9CCD2-7284-4A6A-8508-EFBA650F00F0}" srcOrd="0" destOrd="0" presId="urn:microsoft.com/office/officeart/2005/8/layout/vList2"/>
    <dgm:cxn modelId="{C63FB782-C8FB-42C0-8653-4DC09C7AFE9B}" srcId="{1CC8A79F-2130-4864-9CED-3D6B50D6CCD9}" destId="{E7234B82-CD0B-40DE-AA9E-ACA153D90343}" srcOrd="8" destOrd="0" parTransId="{0FAB6C5E-169D-4FC8-98F0-C82202BCFB9C}" sibTransId="{8A403122-0E4D-4F1F-BA4C-C0C14F9D1D38}"/>
    <dgm:cxn modelId="{54560C8A-E709-4AB5-ADA5-55EA27071A7E}" srcId="{1CC8A79F-2130-4864-9CED-3D6B50D6CCD9}" destId="{8E830FB1-B327-40B7-8635-35A0A8F7D734}" srcOrd="3" destOrd="0" parTransId="{05C94B7D-AED2-4FF8-983A-6AAF203F5358}" sibTransId="{1B030CCE-30BC-4C90-A1F7-4428D203DFF3}"/>
    <dgm:cxn modelId="{55C632BC-B0F5-4425-BF03-373B20728418}" type="presOf" srcId="{FE0D7CF8-C3B3-4324-A161-C878B6138E2B}" destId="{4F549F58-960B-4B27-AEA2-DFDA56EC05FB}" srcOrd="0" destOrd="0" presId="urn:microsoft.com/office/officeart/2005/8/layout/vList2"/>
    <dgm:cxn modelId="{BD76A3BC-F400-400D-A305-EF4C82020BEB}" srcId="{1CC8A79F-2130-4864-9CED-3D6B50D6CCD9}" destId="{218EC63C-86E0-44E7-BBBE-75D68226BCCA}" srcOrd="2" destOrd="0" parTransId="{6488E1F9-732D-4165-825F-489935BF37FA}" sibTransId="{06342269-3CF6-40D4-9110-5FA5BC67033A}"/>
    <dgm:cxn modelId="{77187EC3-1136-4DED-82C5-32A5D1929626}" srcId="{1CC8A79F-2130-4864-9CED-3D6B50D6CCD9}" destId="{22FE7974-F54A-4B8D-9097-FA4E4C19BDB7}" srcOrd="1" destOrd="0" parTransId="{04A8D059-1D04-4606-AC73-0C0AC0E37769}" sibTransId="{F7552F1C-016A-4E4C-9744-9DE923F577DB}"/>
    <dgm:cxn modelId="{8F188ED7-BC88-4807-AED0-F73E968FBC8A}" type="presOf" srcId="{25F08A7E-2F07-474D-8AAE-FAAFCB69D9E2}" destId="{20D39C03-E4A8-4505-A5AA-4A59ED8B538D}" srcOrd="0" destOrd="0" presId="urn:microsoft.com/office/officeart/2005/8/layout/vList2"/>
    <dgm:cxn modelId="{75C60FD9-8BC8-40E8-87A3-AA7452A705D7}" type="presOf" srcId="{A3A153FB-AE4E-4649-9539-6F840BA7DFA6}" destId="{4127DB14-034A-4373-85E0-40A9DA39836F}" srcOrd="0" destOrd="0" presId="urn:microsoft.com/office/officeart/2005/8/layout/vList2"/>
    <dgm:cxn modelId="{A8F859E2-05A7-431E-A280-9624CBB29FCA}" type="presOf" srcId="{8E830FB1-B327-40B7-8635-35A0A8F7D734}" destId="{26380F0E-DAE2-4F9F-9DE3-DE20C9AF63C7}" srcOrd="0" destOrd="0" presId="urn:microsoft.com/office/officeart/2005/8/layout/vList2"/>
    <dgm:cxn modelId="{41DE33F4-158C-4336-9D98-3A4A6F483F78}" srcId="{1CC8A79F-2130-4864-9CED-3D6B50D6CCD9}" destId="{25F08A7E-2F07-474D-8AAE-FAAFCB69D9E2}" srcOrd="4" destOrd="0" parTransId="{1BF1B7A1-6312-4162-BEF1-6B4E6A15447C}" sibTransId="{364602C4-4C88-48E6-AF52-FA2BEA9B1E6E}"/>
    <dgm:cxn modelId="{3AF5A4F5-10E8-4CB7-8877-C0D91A1776C6}" type="presOf" srcId="{E7234B82-CD0B-40DE-AA9E-ACA153D90343}" destId="{81B1C66C-98F0-4333-A59B-25ACEA7B020E}" srcOrd="0" destOrd="0" presId="urn:microsoft.com/office/officeart/2005/8/layout/vList2"/>
    <dgm:cxn modelId="{91A097FC-6895-46CA-9A26-6304CA7DCDAB}" srcId="{1CC8A79F-2130-4864-9CED-3D6B50D6CCD9}" destId="{14756998-1485-4CED-83D4-EB47974DB54C}" srcOrd="0" destOrd="0" parTransId="{90491349-81E7-485D-8B7A-6EB8F3937A0B}" sibTransId="{E998D7D9-B130-4266-B77D-550BE2D8E174}"/>
    <dgm:cxn modelId="{7544658D-A979-4AD7-813E-878CF01C0138}" type="presParOf" srcId="{F5B3F892-B5BD-4BB3-BC96-E1BCFD43AC44}" destId="{DAE2C0FD-5F87-4B5C-B4AB-B80014996E72}" srcOrd="0" destOrd="0" presId="urn:microsoft.com/office/officeart/2005/8/layout/vList2"/>
    <dgm:cxn modelId="{6838E24C-0DEE-4B01-97A6-093524E24AAD}" type="presParOf" srcId="{F5B3F892-B5BD-4BB3-BC96-E1BCFD43AC44}" destId="{4FBF6A12-CD7D-42B1-A926-4AED9A9F0AA9}" srcOrd="1" destOrd="0" presId="urn:microsoft.com/office/officeart/2005/8/layout/vList2"/>
    <dgm:cxn modelId="{14231901-78FC-4739-90ED-52420705BA99}" type="presParOf" srcId="{F5B3F892-B5BD-4BB3-BC96-E1BCFD43AC44}" destId="{BC9F49F5-65D5-4A7B-B11E-98C4DC1782DE}" srcOrd="2" destOrd="0" presId="urn:microsoft.com/office/officeart/2005/8/layout/vList2"/>
    <dgm:cxn modelId="{B71B2824-DD1B-47DE-8C21-EF0EF40D79E3}" type="presParOf" srcId="{F5B3F892-B5BD-4BB3-BC96-E1BCFD43AC44}" destId="{080E24AD-BE59-47AC-8F19-0D2641D2B0B9}" srcOrd="3" destOrd="0" presId="urn:microsoft.com/office/officeart/2005/8/layout/vList2"/>
    <dgm:cxn modelId="{7497CC0F-E949-4A3D-85BC-95734E2F73CE}" type="presParOf" srcId="{F5B3F892-B5BD-4BB3-BC96-E1BCFD43AC44}" destId="{57E9CCD2-7284-4A6A-8508-EFBA650F00F0}" srcOrd="4" destOrd="0" presId="urn:microsoft.com/office/officeart/2005/8/layout/vList2"/>
    <dgm:cxn modelId="{BF2FB74E-E879-4091-9E87-E484CADCFCA0}" type="presParOf" srcId="{F5B3F892-B5BD-4BB3-BC96-E1BCFD43AC44}" destId="{5B17EE73-7CA6-4F57-A395-CE1770CBB997}" srcOrd="5" destOrd="0" presId="urn:microsoft.com/office/officeart/2005/8/layout/vList2"/>
    <dgm:cxn modelId="{E6457F99-A0D5-4758-BCFF-92D217745ECE}" type="presParOf" srcId="{F5B3F892-B5BD-4BB3-BC96-E1BCFD43AC44}" destId="{26380F0E-DAE2-4F9F-9DE3-DE20C9AF63C7}" srcOrd="6" destOrd="0" presId="urn:microsoft.com/office/officeart/2005/8/layout/vList2"/>
    <dgm:cxn modelId="{5650F51C-EC5E-4B2F-90EB-9FF3E2E5E9B0}" type="presParOf" srcId="{F5B3F892-B5BD-4BB3-BC96-E1BCFD43AC44}" destId="{135B4E49-E34D-4ABE-B629-2139CC0630FC}" srcOrd="7" destOrd="0" presId="urn:microsoft.com/office/officeart/2005/8/layout/vList2"/>
    <dgm:cxn modelId="{2DF4909E-D17A-428B-AC10-E790DA0F3C26}" type="presParOf" srcId="{F5B3F892-B5BD-4BB3-BC96-E1BCFD43AC44}" destId="{20D39C03-E4A8-4505-A5AA-4A59ED8B538D}" srcOrd="8" destOrd="0" presId="urn:microsoft.com/office/officeart/2005/8/layout/vList2"/>
    <dgm:cxn modelId="{4497075E-6C99-42F0-99E2-A1C3D193B08B}" type="presParOf" srcId="{F5B3F892-B5BD-4BB3-BC96-E1BCFD43AC44}" destId="{85C69CD3-B24B-4875-980E-4E0DF69285B1}" srcOrd="9" destOrd="0" presId="urn:microsoft.com/office/officeart/2005/8/layout/vList2"/>
    <dgm:cxn modelId="{2039DDE8-843D-4CFD-9A3C-4ABDECFF82A5}" type="presParOf" srcId="{F5B3F892-B5BD-4BB3-BC96-E1BCFD43AC44}" destId="{4127DB14-034A-4373-85E0-40A9DA39836F}" srcOrd="10" destOrd="0" presId="urn:microsoft.com/office/officeart/2005/8/layout/vList2"/>
    <dgm:cxn modelId="{10158931-DB0D-422A-BA1A-9B40B3606F54}" type="presParOf" srcId="{F5B3F892-B5BD-4BB3-BC96-E1BCFD43AC44}" destId="{37E4EAAD-B94C-407E-BA75-FFE0B1024A23}" srcOrd="11" destOrd="0" presId="urn:microsoft.com/office/officeart/2005/8/layout/vList2"/>
    <dgm:cxn modelId="{0271C2E6-A041-4B6D-BC75-8F9FB6805238}" type="presParOf" srcId="{F5B3F892-B5BD-4BB3-BC96-E1BCFD43AC44}" destId="{4F549F58-960B-4B27-AEA2-DFDA56EC05FB}" srcOrd="12" destOrd="0" presId="urn:microsoft.com/office/officeart/2005/8/layout/vList2"/>
    <dgm:cxn modelId="{9CA26509-5152-45BE-B977-ECC5E237097F}" type="presParOf" srcId="{F5B3F892-B5BD-4BB3-BC96-E1BCFD43AC44}" destId="{017CED32-EFE0-4960-B01C-0B7E98B0EEC2}" srcOrd="13" destOrd="0" presId="urn:microsoft.com/office/officeart/2005/8/layout/vList2"/>
    <dgm:cxn modelId="{12DEE788-D04E-40D8-9D0C-EE1BF952A2B2}" type="presParOf" srcId="{F5B3F892-B5BD-4BB3-BC96-E1BCFD43AC44}" destId="{0B746B55-6759-4EFB-8919-1D6015F88C18}" srcOrd="14" destOrd="0" presId="urn:microsoft.com/office/officeart/2005/8/layout/vList2"/>
    <dgm:cxn modelId="{DA02C493-9010-4866-BE91-C5CAC24CE430}" type="presParOf" srcId="{F5B3F892-B5BD-4BB3-BC96-E1BCFD43AC44}" destId="{F0C8F0A3-9E10-4BE6-9BD8-BCFDA100CEA0}" srcOrd="15" destOrd="0" presId="urn:microsoft.com/office/officeart/2005/8/layout/vList2"/>
    <dgm:cxn modelId="{89586A44-6061-49AE-A637-DBE5A6BBF637}" type="presParOf" srcId="{F5B3F892-B5BD-4BB3-BC96-E1BCFD43AC44}" destId="{81B1C66C-98F0-4333-A59B-25ACEA7B020E}" srcOrd="1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B5CC7DE-83FE-49C8-B32E-DEB778C4DB29}" type="doc">
      <dgm:prSet loTypeId="urn:microsoft.com/office/officeart/2005/8/layout/vProcess5" loCatId="process" qsTypeId="urn:microsoft.com/office/officeart/2005/8/quickstyle/simple1" qsCatId="simple" csTypeId="urn:microsoft.com/office/officeart/2005/8/colors/colorful1" csCatId="colorful"/>
      <dgm:spPr/>
      <dgm:t>
        <a:bodyPr/>
        <a:lstStyle/>
        <a:p>
          <a:endParaRPr lang="en-US"/>
        </a:p>
      </dgm:t>
    </dgm:pt>
    <dgm:pt modelId="{F5B4E5E2-CC81-46DE-83AA-07431FF211B1}">
      <dgm:prSet/>
      <dgm:spPr/>
      <dgm:t>
        <a:bodyPr/>
        <a:lstStyle/>
        <a:p>
          <a:r>
            <a:rPr lang="en-US" b="1" dirty="0"/>
            <a:t>POWER GIFTS </a:t>
          </a:r>
          <a:r>
            <a:rPr lang="en-US" dirty="0"/>
            <a:t>Overtly supernatural divine distributions   The Word of Wisdom, The Word of Knowledge, Faith, Gifts of Healing, Effecting of Miracles, Prophecy, Distinguishing of Spirits, Various Kinds of Tongues, Interpretation of Tongues   </a:t>
          </a:r>
        </a:p>
      </dgm:t>
    </dgm:pt>
    <dgm:pt modelId="{5693794F-D956-49E5-A5C9-78EEB9FA72BA}" type="parTrans" cxnId="{3034BBE4-AA5B-4183-B392-D51BE6E91D6F}">
      <dgm:prSet/>
      <dgm:spPr/>
      <dgm:t>
        <a:bodyPr/>
        <a:lstStyle/>
        <a:p>
          <a:endParaRPr lang="en-US"/>
        </a:p>
      </dgm:t>
    </dgm:pt>
    <dgm:pt modelId="{204715BD-7EC1-473C-B1C6-B022A9FCF88D}" type="sibTrans" cxnId="{3034BBE4-AA5B-4183-B392-D51BE6E91D6F}">
      <dgm:prSet/>
      <dgm:spPr/>
      <dgm:t>
        <a:bodyPr/>
        <a:lstStyle/>
        <a:p>
          <a:endParaRPr lang="en-US"/>
        </a:p>
      </dgm:t>
    </dgm:pt>
    <dgm:pt modelId="{8301359F-57BB-455B-9DFE-282979ED72EC}">
      <dgm:prSet/>
      <dgm:spPr/>
      <dgm:t>
        <a:bodyPr/>
        <a:lstStyle/>
        <a:p>
          <a:r>
            <a:rPr lang="en-US" b="1"/>
            <a:t>SERVICE GIFTS </a:t>
          </a:r>
          <a:r>
            <a:rPr lang="en-US"/>
            <a:t>God-given abilities, callings, and offices   Talents, Encouragement, Giving, Mercy, Ministry, Service, Helps, Hospitality, Administrations, Leadership (including Apostles, Prophets, Evangelists, Pastors, and Teachers)</a:t>
          </a:r>
        </a:p>
      </dgm:t>
    </dgm:pt>
    <dgm:pt modelId="{E5DE33A1-745F-44FA-81BA-BA623EDBA160}" type="parTrans" cxnId="{DF729615-D6C8-4234-950E-ADD9CC5ACF92}">
      <dgm:prSet/>
      <dgm:spPr/>
      <dgm:t>
        <a:bodyPr/>
        <a:lstStyle/>
        <a:p>
          <a:endParaRPr lang="en-US"/>
        </a:p>
      </dgm:t>
    </dgm:pt>
    <dgm:pt modelId="{90B816CC-B3CB-4348-94FA-A87C8E5FE1AD}" type="sibTrans" cxnId="{DF729615-D6C8-4234-950E-ADD9CC5ACF92}">
      <dgm:prSet/>
      <dgm:spPr/>
      <dgm:t>
        <a:bodyPr/>
        <a:lstStyle/>
        <a:p>
          <a:endParaRPr lang="en-US"/>
        </a:p>
      </dgm:t>
    </dgm:pt>
    <dgm:pt modelId="{6ED23234-3221-40ED-867D-EB03D0A23BDB}" type="pres">
      <dgm:prSet presAssocID="{EB5CC7DE-83FE-49C8-B32E-DEB778C4DB29}" presName="outerComposite" presStyleCnt="0">
        <dgm:presLayoutVars>
          <dgm:chMax val="5"/>
          <dgm:dir/>
          <dgm:resizeHandles val="exact"/>
        </dgm:presLayoutVars>
      </dgm:prSet>
      <dgm:spPr/>
    </dgm:pt>
    <dgm:pt modelId="{B72CB0B3-71EF-4695-B32B-DBAA2AE28EB3}" type="pres">
      <dgm:prSet presAssocID="{EB5CC7DE-83FE-49C8-B32E-DEB778C4DB29}" presName="dummyMaxCanvas" presStyleCnt="0">
        <dgm:presLayoutVars/>
      </dgm:prSet>
      <dgm:spPr/>
    </dgm:pt>
    <dgm:pt modelId="{16296F4D-9A1F-4B6E-93EB-3AFE024028A1}" type="pres">
      <dgm:prSet presAssocID="{EB5CC7DE-83FE-49C8-B32E-DEB778C4DB29}" presName="TwoNodes_1" presStyleLbl="node1" presStyleIdx="0" presStyleCnt="2">
        <dgm:presLayoutVars>
          <dgm:bulletEnabled val="1"/>
        </dgm:presLayoutVars>
      </dgm:prSet>
      <dgm:spPr/>
    </dgm:pt>
    <dgm:pt modelId="{C30729F6-B072-436E-BAE6-5A9A1961E721}" type="pres">
      <dgm:prSet presAssocID="{EB5CC7DE-83FE-49C8-B32E-DEB778C4DB29}" presName="TwoNodes_2" presStyleLbl="node1" presStyleIdx="1" presStyleCnt="2">
        <dgm:presLayoutVars>
          <dgm:bulletEnabled val="1"/>
        </dgm:presLayoutVars>
      </dgm:prSet>
      <dgm:spPr/>
    </dgm:pt>
    <dgm:pt modelId="{65E06D2D-A987-404F-BE03-52EE874DBF83}" type="pres">
      <dgm:prSet presAssocID="{EB5CC7DE-83FE-49C8-B32E-DEB778C4DB29}" presName="TwoConn_1-2" presStyleLbl="fgAccFollowNode1" presStyleIdx="0" presStyleCnt="1">
        <dgm:presLayoutVars>
          <dgm:bulletEnabled val="1"/>
        </dgm:presLayoutVars>
      </dgm:prSet>
      <dgm:spPr/>
    </dgm:pt>
    <dgm:pt modelId="{8FDAEF67-2D77-48F1-B80F-F3F20112D1A0}" type="pres">
      <dgm:prSet presAssocID="{EB5CC7DE-83FE-49C8-B32E-DEB778C4DB29}" presName="TwoNodes_1_text" presStyleLbl="node1" presStyleIdx="1" presStyleCnt="2">
        <dgm:presLayoutVars>
          <dgm:bulletEnabled val="1"/>
        </dgm:presLayoutVars>
      </dgm:prSet>
      <dgm:spPr/>
    </dgm:pt>
    <dgm:pt modelId="{EB512D9E-BE66-46C0-9443-AEA88B2E440A}" type="pres">
      <dgm:prSet presAssocID="{EB5CC7DE-83FE-49C8-B32E-DEB778C4DB29}" presName="TwoNodes_2_text" presStyleLbl="node1" presStyleIdx="1" presStyleCnt="2">
        <dgm:presLayoutVars>
          <dgm:bulletEnabled val="1"/>
        </dgm:presLayoutVars>
      </dgm:prSet>
      <dgm:spPr/>
    </dgm:pt>
  </dgm:ptLst>
  <dgm:cxnLst>
    <dgm:cxn modelId="{72317012-0B0C-4D68-96D5-7C2A6F06DB52}" type="presOf" srcId="{F5B4E5E2-CC81-46DE-83AA-07431FF211B1}" destId="{8FDAEF67-2D77-48F1-B80F-F3F20112D1A0}" srcOrd="1" destOrd="0" presId="urn:microsoft.com/office/officeart/2005/8/layout/vProcess5"/>
    <dgm:cxn modelId="{5C849712-2A53-4577-A9A3-AEDA472D2C45}" type="presOf" srcId="{8301359F-57BB-455B-9DFE-282979ED72EC}" destId="{C30729F6-B072-436E-BAE6-5A9A1961E721}" srcOrd="0" destOrd="0" presId="urn:microsoft.com/office/officeart/2005/8/layout/vProcess5"/>
    <dgm:cxn modelId="{DF729615-D6C8-4234-950E-ADD9CC5ACF92}" srcId="{EB5CC7DE-83FE-49C8-B32E-DEB778C4DB29}" destId="{8301359F-57BB-455B-9DFE-282979ED72EC}" srcOrd="1" destOrd="0" parTransId="{E5DE33A1-745F-44FA-81BA-BA623EDBA160}" sibTransId="{90B816CC-B3CB-4348-94FA-A87C8E5FE1AD}"/>
    <dgm:cxn modelId="{46BD9C48-34C7-4548-A60E-B114C0DA857A}" type="presOf" srcId="{F5B4E5E2-CC81-46DE-83AA-07431FF211B1}" destId="{16296F4D-9A1F-4B6E-93EB-3AFE024028A1}" srcOrd="0" destOrd="0" presId="urn:microsoft.com/office/officeart/2005/8/layout/vProcess5"/>
    <dgm:cxn modelId="{D08CB998-DF14-47C6-B1F4-46ECC977F9C2}" type="presOf" srcId="{EB5CC7DE-83FE-49C8-B32E-DEB778C4DB29}" destId="{6ED23234-3221-40ED-867D-EB03D0A23BDB}" srcOrd="0" destOrd="0" presId="urn:microsoft.com/office/officeart/2005/8/layout/vProcess5"/>
    <dgm:cxn modelId="{B798C4CA-ABA7-4A18-838F-095BF2BCEB43}" type="presOf" srcId="{8301359F-57BB-455B-9DFE-282979ED72EC}" destId="{EB512D9E-BE66-46C0-9443-AEA88B2E440A}" srcOrd="1" destOrd="0" presId="urn:microsoft.com/office/officeart/2005/8/layout/vProcess5"/>
    <dgm:cxn modelId="{0270D7D2-E0E5-4EB8-9C9D-4ACB28B105AB}" type="presOf" srcId="{204715BD-7EC1-473C-B1C6-B022A9FCF88D}" destId="{65E06D2D-A987-404F-BE03-52EE874DBF83}" srcOrd="0" destOrd="0" presId="urn:microsoft.com/office/officeart/2005/8/layout/vProcess5"/>
    <dgm:cxn modelId="{3034BBE4-AA5B-4183-B392-D51BE6E91D6F}" srcId="{EB5CC7DE-83FE-49C8-B32E-DEB778C4DB29}" destId="{F5B4E5E2-CC81-46DE-83AA-07431FF211B1}" srcOrd="0" destOrd="0" parTransId="{5693794F-D956-49E5-A5C9-78EEB9FA72BA}" sibTransId="{204715BD-7EC1-473C-B1C6-B022A9FCF88D}"/>
    <dgm:cxn modelId="{2DA481DB-946E-4B3B-AE84-F4AC301809B6}" type="presParOf" srcId="{6ED23234-3221-40ED-867D-EB03D0A23BDB}" destId="{B72CB0B3-71EF-4695-B32B-DBAA2AE28EB3}" srcOrd="0" destOrd="0" presId="urn:microsoft.com/office/officeart/2005/8/layout/vProcess5"/>
    <dgm:cxn modelId="{F382B2FC-22B7-4A8D-9136-0B10900F0E7F}" type="presParOf" srcId="{6ED23234-3221-40ED-867D-EB03D0A23BDB}" destId="{16296F4D-9A1F-4B6E-93EB-3AFE024028A1}" srcOrd="1" destOrd="0" presId="urn:microsoft.com/office/officeart/2005/8/layout/vProcess5"/>
    <dgm:cxn modelId="{0035D005-3762-48E2-893C-E9737BF96473}" type="presParOf" srcId="{6ED23234-3221-40ED-867D-EB03D0A23BDB}" destId="{C30729F6-B072-436E-BAE6-5A9A1961E721}" srcOrd="2" destOrd="0" presId="urn:microsoft.com/office/officeart/2005/8/layout/vProcess5"/>
    <dgm:cxn modelId="{CA724E40-AD94-4A62-8B69-92240DF5D7C8}" type="presParOf" srcId="{6ED23234-3221-40ED-867D-EB03D0A23BDB}" destId="{65E06D2D-A987-404F-BE03-52EE874DBF83}" srcOrd="3" destOrd="0" presId="urn:microsoft.com/office/officeart/2005/8/layout/vProcess5"/>
    <dgm:cxn modelId="{283B0AE7-9C33-4F66-9F98-3AFEE621F4D2}" type="presParOf" srcId="{6ED23234-3221-40ED-867D-EB03D0A23BDB}" destId="{8FDAEF67-2D77-48F1-B80F-F3F20112D1A0}" srcOrd="4" destOrd="0" presId="urn:microsoft.com/office/officeart/2005/8/layout/vProcess5"/>
    <dgm:cxn modelId="{C6784C63-2403-44DC-9602-7ABD35EFFB9C}" type="presParOf" srcId="{6ED23234-3221-40ED-867D-EB03D0A23BDB}" destId="{EB512D9E-BE66-46C0-9443-AEA88B2E440A}" srcOrd="5"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EB9D681-C943-45A1-8CCA-306FD5C7FE4F}" type="doc">
      <dgm:prSet loTypeId="urn:microsoft.com/office/officeart/2018/5/layout/IconCircleLabelList" loCatId="icon" qsTypeId="urn:microsoft.com/office/officeart/2005/8/quickstyle/simple1" qsCatId="simple" csTypeId="urn:microsoft.com/office/officeart/2018/5/colors/Iconchunking_coloredtext_accent0_3" csCatId="mainScheme" phldr="1"/>
      <dgm:spPr/>
      <dgm:t>
        <a:bodyPr/>
        <a:lstStyle/>
        <a:p>
          <a:endParaRPr lang="en-US"/>
        </a:p>
      </dgm:t>
    </dgm:pt>
    <dgm:pt modelId="{F23F13F1-2154-4DD4-8770-3CE632FC2F2D}">
      <dgm:prSet/>
      <dgm:spPr/>
      <dgm:t>
        <a:bodyPr/>
        <a:lstStyle/>
        <a:p>
          <a:pPr>
            <a:defRPr cap="all"/>
          </a:pPr>
          <a:r>
            <a:rPr lang="en-US" b="1"/>
            <a:t>Providence Engagment/Contact Team</a:t>
          </a:r>
          <a:endParaRPr lang="en-US"/>
        </a:p>
      </dgm:t>
    </dgm:pt>
    <dgm:pt modelId="{CE122CFC-A91A-479F-B490-8A0305FA6BA8}" type="parTrans" cxnId="{FB45FDB9-319A-4C38-AAB7-A46D6435C166}">
      <dgm:prSet/>
      <dgm:spPr/>
      <dgm:t>
        <a:bodyPr/>
        <a:lstStyle/>
        <a:p>
          <a:endParaRPr lang="en-US"/>
        </a:p>
      </dgm:t>
    </dgm:pt>
    <dgm:pt modelId="{112273BB-6E71-49F4-BCB0-7C9619398D8E}" type="sibTrans" cxnId="{FB45FDB9-319A-4C38-AAB7-A46D6435C166}">
      <dgm:prSet/>
      <dgm:spPr/>
      <dgm:t>
        <a:bodyPr/>
        <a:lstStyle/>
        <a:p>
          <a:endParaRPr lang="en-US"/>
        </a:p>
      </dgm:t>
    </dgm:pt>
    <dgm:pt modelId="{8810EC15-FBBF-464D-9917-78C584DEB4C3}">
      <dgm:prSet/>
      <dgm:spPr/>
      <dgm:t>
        <a:bodyPr/>
        <a:lstStyle/>
        <a:p>
          <a:pPr>
            <a:defRPr cap="all"/>
          </a:pPr>
          <a:r>
            <a:rPr lang="en-US" b="1"/>
            <a:t>(404)209-1423</a:t>
          </a:r>
          <a:endParaRPr lang="en-US"/>
        </a:p>
      </dgm:t>
    </dgm:pt>
    <dgm:pt modelId="{84C64BDA-9CCB-4A9B-8E33-908FDD8C2E71}" type="parTrans" cxnId="{B8241E22-EA63-4142-B11E-E4EF43376BB1}">
      <dgm:prSet/>
      <dgm:spPr/>
      <dgm:t>
        <a:bodyPr/>
        <a:lstStyle/>
        <a:p>
          <a:endParaRPr lang="en-US"/>
        </a:p>
      </dgm:t>
    </dgm:pt>
    <dgm:pt modelId="{BC284CFE-3C7D-428B-A743-E9A9001FBE60}" type="sibTrans" cxnId="{B8241E22-EA63-4142-B11E-E4EF43376BB1}">
      <dgm:prSet/>
      <dgm:spPr/>
      <dgm:t>
        <a:bodyPr/>
        <a:lstStyle/>
        <a:p>
          <a:endParaRPr lang="en-US"/>
        </a:p>
      </dgm:t>
    </dgm:pt>
    <dgm:pt modelId="{68EDF854-BD5D-470E-99EC-5E0BD36E26A0}">
      <dgm:prSet/>
      <dgm:spPr/>
      <dgm:t>
        <a:bodyPr/>
        <a:lstStyle/>
        <a:p>
          <a:pPr>
            <a:defRPr cap="all"/>
          </a:pPr>
          <a:r>
            <a:rPr lang="en-US" b="1"/>
            <a:t>info@providencebc.com</a:t>
          </a:r>
          <a:endParaRPr lang="en-US"/>
        </a:p>
      </dgm:t>
    </dgm:pt>
    <dgm:pt modelId="{D0F76A21-F8E3-4032-B9F1-3EF74D9869F2}" type="parTrans" cxnId="{2771704C-A75E-4367-9D1F-A6FA4139219D}">
      <dgm:prSet/>
      <dgm:spPr/>
      <dgm:t>
        <a:bodyPr/>
        <a:lstStyle/>
        <a:p>
          <a:endParaRPr lang="en-US"/>
        </a:p>
      </dgm:t>
    </dgm:pt>
    <dgm:pt modelId="{1E957368-B968-4EF9-9D1C-96634019932D}" type="sibTrans" cxnId="{2771704C-A75E-4367-9D1F-A6FA4139219D}">
      <dgm:prSet/>
      <dgm:spPr/>
      <dgm:t>
        <a:bodyPr/>
        <a:lstStyle/>
        <a:p>
          <a:endParaRPr lang="en-US"/>
        </a:p>
      </dgm:t>
    </dgm:pt>
    <dgm:pt modelId="{9A6856CB-B7E6-4ABC-A922-53586C287C05}">
      <dgm:prSet/>
      <dgm:spPr/>
      <dgm:t>
        <a:bodyPr/>
        <a:lstStyle/>
        <a:p>
          <a:pPr>
            <a:defRPr cap="all"/>
          </a:pPr>
          <a:r>
            <a:rPr lang="en-US" b="1" dirty="0"/>
            <a:t>www.providencebc.com</a:t>
          </a:r>
          <a:endParaRPr lang="en-US" dirty="0"/>
        </a:p>
      </dgm:t>
    </dgm:pt>
    <dgm:pt modelId="{471F19DF-8C0E-4C69-81F8-7BA106ED5020}" type="parTrans" cxnId="{5CC1AA5A-63BD-4E63-9323-E885D95F9D8C}">
      <dgm:prSet/>
      <dgm:spPr/>
      <dgm:t>
        <a:bodyPr/>
        <a:lstStyle/>
        <a:p>
          <a:endParaRPr lang="en-US"/>
        </a:p>
      </dgm:t>
    </dgm:pt>
    <dgm:pt modelId="{0189AB37-FF7F-4798-9828-12130085E1B3}" type="sibTrans" cxnId="{5CC1AA5A-63BD-4E63-9323-E885D95F9D8C}">
      <dgm:prSet/>
      <dgm:spPr/>
      <dgm:t>
        <a:bodyPr/>
        <a:lstStyle/>
        <a:p>
          <a:endParaRPr lang="en-US"/>
        </a:p>
      </dgm:t>
    </dgm:pt>
    <dgm:pt modelId="{26D5C9E8-AAB9-4B2A-BFAA-EC931A6E87A2}" type="pres">
      <dgm:prSet presAssocID="{6EB9D681-C943-45A1-8CCA-306FD5C7FE4F}" presName="root" presStyleCnt="0">
        <dgm:presLayoutVars>
          <dgm:dir/>
          <dgm:resizeHandles val="exact"/>
        </dgm:presLayoutVars>
      </dgm:prSet>
      <dgm:spPr/>
    </dgm:pt>
    <dgm:pt modelId="{5E9B541B-CE9E-448D-BFBD-F2016671870A}" type="pres">
      <dgm:prSet presAssocID="{F23F13F1-2154-4DD4-8770-3CE632FC2F2D}" presName="compNode" presStyleCnt="0"/>
      <dgm:spPr/>
    </dgm:pt>
    <dgm:pt modelId="{631BD9FE-4EBB-4184-AF91-6D77AE12747E}" type="pres">
      <dgm:prSet presAssocID="{F23F13F1-2154-4DD4-8770-3CE632FC2F2D}" presName="iconBgRect" presStyleLbl="bgShp" presStyleIdx="0" presStyleCnt="4"/>
      <dgm:spPr/>
    </dgm:pt>
    <dgm:pt modelId="{5A917F7F-5C95-42E1-8F7F-C7D5348A75D9}" type="pres">
      <dgm:prSet presAssocID="{F23F13F1-2154-4DD4-8770-3CE632FC2F2D}"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all center"/>
        </a:ext>
      </dgm:extLst>
    </dgm:pt>
    <dgm:pt modelId="{EE92DA6B-76F7-43B2-AF08-BC32A0FE6199}" type="pres">
      <dgm:prSet presAssocID="{F23F13F1-2154-4DD4-8770-3CE632FC2F2D}" presName="spaceRect" presStyleCnt="0"/>
      <dgm:spPr/>
    </dgm:pt>
    <dgm:pt modelId="{95FBE103-14AD-486E-929B-87AF595FE6A1}" type="pres">
      <dgm:prSet presAssocID="{F23F13F1-2154-4DD4-8770-3CE632FC2F2D}" presName="textRect" presStyleLbl="revTx" presStyleIdx="0" presStyleCnt="4">
        <dgm:presLayoutVars>
          <dgm:chMax val="1"/>
          <dgm:chPref val="1"/>
        </dgm:presLayoutVars>
      </dgm:prSet>
      <dgm:spPr/>
    </dgm:pt>
    <dgm:pt modelId="{7DB240E7-2385-486C-A8B3-554AE26E4ECB}" type="pres">
      <dgm:prSet presAssocID="{112273BB-6E71-49F4-BCB0-7C9619398D8E}" presName="sibTrans" presStyleCnt="0"/>
      <dgm:spPr/>
    </dgm:pt>
    <dgm:pt modelId="{F9A04E01-34FC-4164-863C-4E1611B369D3}" type="pres">
      <dgm:prSet presAssocID="{8810EC15-FBBF-464D-9917-78C584DEB4C3}" presName="compNode" presStyleCnt="0"/>
      <dgm:spPr/>
    </dgm:pt>
    <dgm:pt modelId="{B8626C20-CDA3-4ABD-A9CE-8611A03CAC3F}" type="pres">
      <dgm:prSet presAssocID="{8810EC15-FBBF-464D-9917-78C584DEB4C3}" presName="iconBgRect" presStyleLbl="bgShp" presStyleIdx="1" presStyleCnt="4"/>
      <dgm:spPr/>
    </dgm:pt>
    <dgm:pt modelId="{F28F1AB7-AF53-4312-B906-6558639D0B0A}" type="pres">
      <dgm:prSet presAssocID="{8810EC15-FBBF-464D-9917-78C584DEB4C3}" presName="iconRect" presStyleLbl="node1" presStyleIdx="1" presStyleCnt="4"/>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Phone Vibration outline"/>
        </a:ext>
      </dgm:extLst>
    </dgm:pt>
    <dgm:pt modelId="{97CF304C-EAF1-4A50-86F6-6760E7989353}" type="pres">
      <dgm:prSet presAssocID="{8810EC15-FBBF-464D-9917-78C584DEB4C3}" presName="spaceRect" presStyleCnt="0"/>
      <dgm:spPr/>
    </dgm:pt>
    <dgm:pt modelId="{B8E0ED40-1AE2-403B-A35C-79EED8A775D2}" type="pres">
      <dgm:prSet presAssocID="{8810EC15-FBBF-464D-9917-78C584DEB4C3}" presName="textRect" presStyleLbl="revTx" presStyleIdx="1" presStyleCnt="4">
        <dgm:presLayoutVars>
          <dgm:chMax val="1"/>
          <dgm:chPref val="1"/>
        </dgm:presLayoutVars>
      </dgm:prSet>
      <dgm:spPr/>
    </dgm:pt>
    <dgm:pt modelId="{A7ADE818-1E16-482C-BD82-176EAB1552DB}" type="pres">
      <dgm:prSet presAssocID="{BC284CFE-3C7D-428B-A743-E9A9001FBE60}" presName="sibTrans" presStyleCnt="0"/>
      <dgm:spPr/>
    </dgm:pt>
    <dgm:pt modelId="{1A05842F-F3C5-4E43-933B-2E2B2AAD720E}" type="pres">
      <dgm:prSet presAssocID="{68EDF854-BD5D-470E-99EC-5E0BD36E26A0}" presName="compNode" presStyleCnt="0"/>
      <dgm:spPr/>
    </dgm:pt>
    <dgm:pt modelId="{26320899-7416-4A72-BCB6-50629218822C}" type="pres">
      <dgm:prSet presAssocID="{68EDF854-BD5D-470E-99EC-5E0BD36E26A0}" presName="iconBgRect" presStyleLbl="bgShp" presStyleIdx="2" presStyleCnt="4"/>
      <dgm:spPr/>
    </dgm:pt>
    <dgm:pt modelId="{746BC871-7317-450E-8766-5BA07F3F8988}" type="pres">
      <dgm:prSet presAssocID="{68EDF854-BD5D-470E-99EC-5E0BD36E26A0}"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Email"/>
        </a:ext>
      </dgm:extLst>
    </dgm:pt>
    <dgm:pt modelId="{25337F4E-CC83-4E37-A312-C99333D99857}" type="pres">
      <dgm:prSet presAssocID="{68EDF854-BD5D-470E-99EC-5E0BD36E26A0}" presName="spaceRect" presStyleCnt="0"/>
      <dgm:spPr/>
    </dgm:pt>
    <dgm:pt modelId="{88DC7D65-272D-4614-8F48-2209092D886D}" type="pres">
      <dgm:prSet presAssocID="{68EDF854-BD5D-470E-99EC-5E0BD36E26A0}" presName="textRect" presStyleLbl="revTx" presStyleIdx="2" presStyleCnt="4">
        <dgm:presLayoutVars>
          <dgm:chMax val="1"/>
          <dgm:chPref val="1"/>
        </dgm:presLayoutVars>
      </dgm:prSet>
      <dgm:spPr/>
    </dgm:pt>
    <dgm:pt modelId="{BD321C91-BE45-4D6C-87C5-3320BE63F96D}" type="pres">
      <dgm:prSet presAssocID="{1E957368-B968-4EF9-9D1C-96634019932D}" presName="sibTrans" presStyleCnt="0"/>
      <dgm:spPr/>
    </dgm:pt>
    <dgm:pt modelId="{DE6CA265-DEE7-4BB2-8952-492F3A683539}" type="pres">
      <dgm:prSet presAssocID="{9A6856CB-B7E6-4ABC-A922-53586C287C05}" presName="compNode" presStyleCnt="0"/>
      <dgm:spPr/>
    </dgm:pt>
    <dgm:pt modelId="{A7F76E6D-765C-41C3-93E1-871225EA5794}" type="pres">
      <dgm:prSet presAssocID="{9A6856CB-B7E6-4ABC-A922-53586C287C05}" presName="iconBgRect" presStyleLbl="bgShp" presStyleIdx="3" presStyleCnt="4"/>
      <dgm:spPr/>
    </dgm:pt>
    <dgm:pt modelId="{9996BC29-91D9-4B49-B4D0-7DB8AAF876BA}" type="pres">
      <dgm:prSet presAssocID="{9A6856CB-B7E6-4ABC-A922-53586C287C05}"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Earth Globe Americas"/>
        </a:ext>
      </dgm:extLst>
    </dgm:pt>
    <dgm:pt modelId="{73D453D3-50EB-47E5-BD11-FA166E45E820}" type="pres">
      <dgm:prSet presAssocID="{9A6856CB-B7E6-4ABC-A922-53586C287C05}" presName="spaceRect" presStyleCnt="0"/>
      <dgm:spPr/>
    </dgm:pt>
    <dgm:pt modelId="{38A5DEDD-6A6E-44DB-A826-DF5C97AEE21B}" type="pres">
      <dgm:prSet presAssocID="{9A6856CB-B7E6-4ABC-A922-53586C287C05}" presName="textRect" presStyleLbl="revTx" presStyleIdx="3" presStyleCnt="4">
        <dgm:presLayoutVars>
          <dgm:chMax val="1"/>
          <dgm:chPref val="1"/>
        </dgm:presLayoutVars>
      </dgm:prSet>
      <dgm:spPr/>
    </dgm:pt>
  </dgm:ptLst>
  <dgm:cxnLst>
    <dgm:cxn modelId="{327C4416-07AC-4DEF-9A09-1136E6EB82F0}" type="presOf" srcId="{9A6856CB-B7E6-4ABC-A922-53586C287C05}" destId="{38A5DEDD-6A6E-44DB-A826-DF5C97AEE21B}" srcOrd="0" destOrd="0" presId="urn:microsoft.com/office/officeart/2018/5/layout/IconCircleLabelList"/>
    <dgm:cxn modelId="{553F8C16-3298-4833-8AF8-D9A1558B37B5}" type="presOf" srcId="{8810EC15-FBBF-464D-9917-78C584DEB4C3}" destId="{B8E0ED40-1AE2-403B-A35C-79EED8A775D2}" srcOrd="0" destOrd="0" presId="urn:microsoft.com/office/officeart/2018/5/layout/IconCircleLabelList"/>
    <dgm:cxn modelId="{B8241E22-EA63-4142-B11E-E4EF43376BB1}" srcId="{6EB9D681-C943-45A1-8CCA-306FD5C7FE4F}" destId="{8810EC15-FBBF-464D-9917-78C584DEB4C3}" srcOrd="1" destOrd="0" parTransId="{84C64BDA-9CCB-4A9B-8E33-908FDD8C2E71}" sibTransId="{BC284CFE-3C7D-428B-A743-E9A9001FBE60}"/>
    <dgm:cxn modelId="{19EE5632-1D9F-46CD-9CFF-9365F6F491DA}" type="presOf" srcId="{F23F13F1-2154-4DD4-8770-3CE632FC2F2D}" destId="{95FBE103-14AD-486E-929B-87AF595FE6A1}" srcOrd="0" destOrd="0" presId="urn:microsoft.com/office/officeart/2018/5/layout/IconCircleLabelList"/>
    <dgm:cxn modelId="{11EFA53C-5751-4D47-9AF5-BAD842388075}" type="presOf" srcId="{6EB9D681-C943-45A1-8CCA-306FD5C7FE4F}" destId="{26D5C9E8-AAB9-4B2A-BFAA-EC931A6E87A2}" srcOrd="0" destOrd="0" presId="urn:microsoft.com/office/officeart/2018/5/layout/IconCircleLabelList"/>
    <dgm:cxn modelId="{2771704C-A75E-4367-9D1F-A6FA4139219D}" srcId="{6EB9D681-C943-45A1-8CCA-306FD5C7FE4F}" destId="{68EDF854-BD5D-470E-99EC-5E0BD36E26A0}" srcOrd="2" destOrd="0" parTransId="{D0F76A21-F8E3-4032-B9F1-3EF74D9869F2}" sibTransId="{1E957368-B968-4EF9-9D1C-96634019932D}"/>
    <dgm:cxn modelId="{5831EE52-735E-44D0-895D-E1F854AE860D}" type="presOf" srcId="{68EDF854-BD5D-470E-99EC-5E0BD36E26A0}" destId="{88DC7D65-272D-4614-8F48-2209092D886D}" srcOrd="0" destOrd="0" presId="urn:microsoft.com/office/officeart/2018/5/layout/IconCircleLabelList"/>
    <dgm:cxn modelId="{5CC1AA5A-63BD-4E63-9323-E885D95F9D8C}" srcId="{6EB9D681-C943-45A1-8CCA-306FD5C7FE4F}" destId="{9A6856CB-B7E6-4ABC-A922-53586C287C05}" srcOrd="3" destOrd="0" parTransId="{471F19DF-8C0E-4C69-81F8-7BA106ED5020}" sibTransId="{0189AB37-FF7F-4798-9828-12130085E1B3}"/>
    <dgm:cxn modelId="{FB45FDB9-319A-4C38-AAB7-A46D6435C166}" srcId="{6EB9D681-C943-45A1-8CCA-306FD5C7FE4F}" destId="{F23F13F1-2154-4DD4-8770-3CE632FC2F2D}" srcOrd="0" destOrd="0" parTransId="{CE122CFC-A91A-479F-B490-8A0305FA6BA8}" sibTransId="{112273BB-6E71-49F4-BCB0-7C9619398D8E}"/>
    <dgm:cxn modelId="{62997E69-8D5B-4817-A5C6-756CFAF34B1C}" type="presParOf" srcId="{26D5C9E8-AAB9-4B2A-BFAA-EC931A6E87A2}" destId="{5E9B541B-CE9E-448D-BFBD-F2016671870A}" srcOrd="0" destOrd="0" presId="urn:microsoft.com/office/officeart/2018/5/layout/IconCircleLabelList"/>
    <dgm:cxn modelId="{24D955A4-AEAC-4A87-90F2-8305D17A5413}" type="presParOf" srcId="{5E9B541B-CE9E-448D-BFBD-F2016671870A}" destId="{631BD9FE-4EBB-4184-AF91-6D77AE12747E}" srcOrd="0" destOrd="0" presId="urn:microsoft.com/office/officeart/2018/5/layout/IconCircleLabelList"/>
    <dgm:cxn modelId="{559876D0-91C0-4F57-8EEA-FFBC4ABB5803}" type="presParOf" srcId="{5E9B541B-CE9E-448D-BFBD-F2016671870A}" destId="{5A917F7F-5C95-42E1-8F7F-C7D5348A75D9}" srcOrd="1" destOrd="0" presId="urn:microsoft.com/office/officeart/2018/5/layout/IconCircleLabelList"/>
    <dgm:cxn modelId="{AAD9A1A0-4C05-454E-BAB9-D47A0CA027FB}" type="presParOf" srcId="{5E9B541B-CE9E-448D-BFBD-F2016671870A}" destId="{EE92DA6B-76F7-43B2-AF08-BC32A0FE6199}" srcOrd="2" destOrd="0" presId="urn:microsoft.com/office/officeart/2018/5/layout/IconCircleLabelList"/>
    <dgm:cxn modelId="{A9440B14-9A5D-4F32-9A0E-EBE1D7D96726}" type="presParOf" srcId="{5E9B541B-CE9E-448D-BFBD-F2016671870A}" destId="{95FBE103-14AD-486E-929B-87AF595FE6A1}" srcOrd="3" destOrd="0" presId="urn:microsoft.com/office/officeart/2018/5/layout/IconCircleLabelList"/>
    <dgm:cxn modelId="{BA19949D-15D9-4721-8A5E-CF3822E3C29C}" type="presParOf" srcId="{26D5C9E8-AAB9-4B2A-BFAA-EC931A6E87A2}" destId="{7DB240E7-2385-486C-A8B3-554AE26E4ECB}" srcOrd="1" destOrd="0" presId="urn:microsoft.com/office/officeart/2018/5/layout/IconCircleLabelList"/>
    <dgm:cxn modelId="{803197E1-10A8-4889-9C1F-CED264028EA3}" type="presParOf" srcId="{26D5C9E8-AAB9-4B2A-BFAA-EC931A6E87A2}" destId="{F9A04E01-34FC-4164-863C-4E1611B369D3}" srcOrd="2" destOrd="0" presId="urn:microsoft.com/office/officeart/2018/5/layout/IconCircleLabelList"/>
    <dgm:cxn modelId="{A230859A-D0A8-4A03-93BD-52A2DD171278}" type="presParOf" srcId="{F9A04E01-34FC-4164-863C-4E1611B369D3}" destId="{B8626C20-CDA3-4ABD-A9CE-8611A03CAC3F}" srcOrd="0" destOrd="0" presId="urn:microsoft.com/office/officeart/2018/5/layout/IconCircleLabelList"/>
    <dgm:cxn modelId="{1A51A02A-7DFE-480E-9498-BDB7ECFD01AB}" type="presParOf" srcId="{F9A04E01-34FC-4164-863C-4E1611B369D3}" destId="{F28F1AB7-AF53-4312-B906-6558639D0B0A}" srcOrd="1" destOrd="0" presId="urn:microsoft.com/office/officeart/2018/5/layout/IconCircleLabelList"/>
    <dgm:cxn modelId="{F2C2041F-0BE7-4074-888F-FE96D8A20178}" type="presParOf" srcId="{F9A04E01-34FC-4164-863C-4E1611B369D3}" destId="{97CF304C-EAF1-4A50-86F6-6760E7989353}" srcOrd="2" destOrd="0" presId="urn:microsoft.com/office/officeart/2018/5/layout/IconCircleLabelList"/>
    <dgm:cxn modelId="{3B3898C5-EA5A-43A8-BC2D-DE6A7E773B3C}" type="presParOf" srcId="{F9A04E01-34FC-4164-863C-4E1611B369D3}" destId="{B8E0ED40-1AE2-403B-A35C-79EED8A775D2}" srcOrd="3" destOrd="0" presId="urn:microsoft.com/office/officeart/2018/5/layout/IconCircleLabelList"/>
    <dgm:cxn modelId="{77D83E2C-8FA4-4727-8242-B3B48BDFB38E}" type="presParOf" srcId="{26D5C9E8-AAB9-4B2A-BFAA-EC931A6E87A2}" destId="{A7ADE818-1E16-482C-BD82-176EAB1552DB}" srcOrd="3" destOrd="0" presId="urn:microsoft.com/office/officeart/2018/5/layout/IconCircleLabelList"/>
    <dgm:cxn modelId="{0F6C51C4-4103-4CFD-A8F7-FF22D81FB767}" type="presParOf" srcId="{26D5C9E8-AAB9-4B2A-BFAA-EC931A6E87A2}" destId="{1A05842F-F3C5-4E43-933B-2E2B2AAD720E}" srcOrd="4" destOrd="0" presId="urn:microsoft.com/office/officeart/2018/5/layout/IconCircleLabelList"/>
    <dgm:cxn modelId="{109A6B93-A31B-47FF-A064-75B0E79316C7}" type="presParOf" srcId="{1A05842F-F3C5-4E43-933B-2E2B2AAD720E}" destId="{26320899-7416-4A72-BCB6-50629218822C}" srcOrd="0" destOrd="0" presId="urn:microsoft.com/office/officeart/2018/5/layout/IconCircleLabelList"/>
    <dgm:cxn modelId="{EADFD5DC-4E39-4A36-AC86-972EAE8F957C}" type="presParOf" srcId="{1A05842F-F3C5-4E43-933B-2E2B2AAD720E}" destId="{746BC871-7317-450E-8766-5BA07F3F8988}" srcOrd="1" destOrd="0" presId="urn:microsoft.com/office/officeart/2018/5/layout/IconCircleLabelList"/>
    <dgm:cxn modelId="{A40678E6-F6EE-4110-B17F-4992054D5AAD}" type="presParOf" srcId="{1A05842F-F3C5-4E43-933B-2E2B2AAD720E}" destId="{25337F4E-CC83-4E37-A312-C99333D99857}" srcOrd="2" destOrd="0" presId="urn:microsoft.com/office/officeart/2018/5/layout/IconCircleLabelList"/>
    <dgm:cxn modelId="{9AC76395-16C1-4566-B52E-D9B1FFD1AA4C}" type="presParOf" srcId="{1A05842F-F3C5-4E43-933B-2E2B2AAD720E}" destId="{88DC7D65-272D-4614-8F48-2209092D886D}" srcOrd="3" destOrd="0" presId="urn:microsoft.com/office/officeart/2018/5/layout/IconCircleLabelList"/>
    <dgm:cxn modelId="{AC627EF2-8E92-42D7-9DA4-2F75337107B4}" type="presParOf" srcId="{26D5C9E8-AAB9-4B2A-BFAA-EC931A6E87A2}" destId="{BD321C91-BE45-4D6C-87C5-3320BE63F96D}" srcOrd="5" destOrd="0" presId="urn:microsoft.com/office/officeart/2018/5/layout/IconCircleLabelList"/>
    <dgm:cxn modelId="{2DB24E30-C4A8-4AB2-9681-DC739D6FF0DE}" type="presParOf" srcId="{26D5C9E8-AAB9-4B2A-BFAA-EC931A6E87A2}" destId="{DE6CA265-DEE7-4BB2-8952-492F3A683539}" srcOrd="6" destOrd="0" presId="urn:microsoft.com/office/officeart/2018/5/layout/IconCircleLabelList"/>
    <dgm:cxn modelId="{03DF3102-7F14-4E87-8EE6-ED2CB02936FB}" type="presParOf" srcId="{DE6CA265-DEE7-4BB2-8952-492F3A683539}" destId="{A7F76E6D-765C-41C3-93E1-871225EA5794}" srcOrd="0" destOrd="0" presId="urn:microsoft.com/office/officeart/2018/5/layout/IconCircleLabelList"/>
    <dgm:cxn modelId="{61D2541C-7768-48FF-8E48-7A6CC95D1425}" type="presParOf" srcId="{DE6CA265-DEE7-4BB2-8952-492F3A683539}" destId="{9996BC29-91D9-4B49-B4D0-7DB8AAF876BA}" srcOrd="1" destOrd="0" presId="urn:microsoft.com/office/officeart/2018/5/layout/IconCircleLabelList"/>
    <dgm:cxn modelId="{43546709-D065-490E-8450-14CC6D9AE258}" type="presParOf" srcId="{DE6CA265-DEE7-4BB2-8952-492F3A683539}" destId="{73D453D3-50EB-47E5-BD11-FA166E45E820}" srcOrd="2" destOrd="0" presId="urn:microsoft.com/office/officeart/2018/5/layout/IconCircleLabelList"/>
    <dgm:cxn modelId="{62643AED-3516-452A-A26E-FAF51FCE8D0A}" type="presParOf" srcId="{DE6CA265-DEE7-4BB2-8952-492F3A683539}" destId="{38A5DEDD-6A6E-44DB-A826-DF5C97AEE21B}" srcOrd="3" destOrd="0" presId="urn:microsoft.com/office/officeart/2018/5/layout/IconCircle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7E0A6E-E5A7-467D-83A6-E77A76E39EBD}">
      <dsp:nvSpPr>
        <dsp:cNvPr id="0" name=""/>
        <dsp:cNvSpPr/>
      </dsp:nvSpPr>
      <dsp:spPr>
        <a:xfrm>
          <a:off x="0" y="0"/>
          <a:ext cx="5632704" cy="988409"/>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a:t>Many believers are unaware of their spiritual gift that the Holy Spirit has imparted.</a:t>
          </a:r>
          <a:endParaRPr lang="en-US" sz="1600" kern="1200"/>
        </a:p>
      </dsp:txBody>
      <dsp:txXfrm>
        <a:off x="28950" y="28950"/>
        <a:ext cx="4450488" cy="930509"/>
      </dsp:txXfrm>
    </dsp:sp>
    <dsp:sp modelId="{0EDDC60A-890E-4BC6-B212-41C45DD7D503}">
      <dsp:nvSpPr>
        <dsp:cNvPr id="0" name=""/>
        <dsp:cNvSpPr/>
      </dsp:nvSpPr>
      <dsp:spPr>
        <a:xfrm>
          <a:off x="420624" y="1125688"/>
          <a:ext cx="5632704" cy="988409"/>
        </a:xfrm>
        <a:prstGeom prst="roundRect">
          <a:avLst>
            <a:gd name="adj" fmla="val 10000"/>
          </a:avLst>
        </a:prstGeom>
        <a:solidFill>
          <a:schemeClr val="accent2">
            <a:hueOff val="2332520"/>
            <a:satOff val="3687"/>
            <a:lumOff val="-127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a:t>Some tend to gravitate to the most seen or most common ministries.</a:t>
          </a:r>
          <a:endParaRPr lang="en-US" sz="1600" kern="1200"/>
        </a:p>
      </dsp:txBody>
      <dsp:txXfrm>
        <a:off x="449574" y="1154638"/>
        <a:ext cx="4511713" cy="930509"/>
      </dsp:txXfrm>
    </dsp:sp>
    <dsp:sp modelId="{E072C691-7AD9-4090-85E4-D1082C307727}">
      <dsp:nvSpPr>
        <dsp:cNvPr id="0" name=""/>
        <dsp:cNvSpPr/>
      </dsp:nvSpPr>
      <dsp:spPr>
        <a:xfrm>
          <a:off x="841247" y="2251376"/>
          <a:ext cx="5632704" cy="988409"/>
        </a:xfrm>
        <a:prstGeom prst="roundRect">
          <a:avLst>
            <a:gd name="adj" fmla="val 10000"/>
          </a:avLst>
        </a:prstGeom>
        <a:solidFill>
          <a:schemeClr val="accent2">
            <a:hueOff val="4665041"/>
            <a:satOff val="7373"/>
            <a:lumOff val="-254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a:t>Some may know their talent, and are working in them, but could benefit from enhancing them</a:t>
          </a:r>
          <a:endParaRPr lang="en-US" sz="1600" kern="1200"/>
        </a:p>
      </dsp:txBody>
      <dsp:txXfrm>
        <a:off x="870197" y="2280326"/>
        <a:ext cx="4511713" cy="930509"/>
      </dsp:txXfrm>
    </dsp:sp>
    <dsp:sp modelId="{FEC5A657-54A7-42A1-BB9E-B7C7F9D26CE6}">
      <dsp:nvSpPr>
        <dsp:cNvPr id="0" name=""/>
        <dsp:cNvSpPr/>
      </dsp:nvSpPr>
      <dsp:spPr>
        <a:xfrm>
          <a:off x="1261871" y="3377065"/>
          <a:ext cx="5632704" cy="988409"/>
        </a:xfrm>
        <a:prstGeom prst="roundRect">
          <a:avLst>
            <a:gd name="adj" fmla="val 10000"/>
          </a:avLst>
        </a:prstGeom>
        <a:solidFill>
          <a:schemeClr val="accent2">
            <a:hueOff val="6997561"/>
            <a:satOff val="11060"/>
            <a:lumOff val="-382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t>Some know what to do, but need to make the connection with others to assist in the ministry.</a:t>
          </a:r>
          <a:endParaRPr lang="en-US" sz="1600" kern="1200" dirty="0"/>
        </a:p>
      </dsp:txBody>
      <dsp:txXfrm>
        <a:off x="1290821" y="3406015"/>
        <a:ext cx="4511713" cy="930509"/>
      </dsp:txXfrm>
    </dsp:sp>
    <dsp:sp modelId="{40248259-A97F-4F20-89C2-B110BE67236E}">
      <dsp:nvSpPr>
        <dsp:cNvPr id="0" name=""/>
        <dsp:cNvSpPr/>
      </dsp:nvSpPr>
      <dsp:spPr>
        <a:xfrm>
          <a:off x="1682495" y="4502753"/>
          <a:ext cx="5632704" cy="988409"/>
        </a:xfrm>
        <a:prstGeom prst="roundRect">
          <a:avLst>
            <a:gd name="adj" fmla="val 10000"/>
          </a:avLst>
        </a:prstGeom>
        <a:solidFill>
          <a:schemeClr val="accent2">
            <a:hueOff val="9330081"/>
            <a:satOff val="14747"/>
            <a:lumOff val="-509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Because we live in an ever-changing world, some may have innovative or new ideas that may need a kick-start to address our current needs.</a:t>
          </a:r>
        </a:p>
      </dsp:txBody>
      <dsp:txXfrm>
        <a:off x="1711445" y="4531703"/>
        <a:ext cx="4511713" cy="930509"/>
      </dsp:txXfrm>
    </dsp:sp>
    <dsp:sp modelId="{6E664FBA-6239-4F17-92BC-CBD86955E537}">
      <dsp:nvSpPr>
        <dsp:cNvPr id="0" name=""/>
        <dsp:cNvSpPr/>
      </dsp:nvSpPr>
      <dsp:spPr>
        <a:xfrm>
          <a:off x="4990237" y="722087"/>
          <a:ext cx="642466" cy="642466"/>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US" sz="2900" kern="1200"/>
        </a:p>
      </dsp:txBody>
      <dsp:txXfrm>
        <a:off x="5134792" y="722087"/>
        <a:ext cx="353356" cy="483456"/>
      </dsp:txXfrm>
    </dsp:sp>
    <dsp:sp modelId="{F031A6AD-437F-456D-81F2-28D64EE7AFB9}">
      <dsp:nvSpPr>
        <dsp:cNvPr id="0" name=""/>
        <dsp:cNvSpPr/>
      </dsp:nvSpPr>
      <dsp:spPr>
        <a:xfrm>
          <a:off x="5410861" y="1847776"/>
          <a:ext cx="642466" cy="642466"/>
        </a:xfrm>
        <a:prstGeom prst="downArrow">
          <a:avLst>
            <a:gd name="adj1" fmla="val 55000"/>
            <a:gd name="adj2" fmla="val 45000"/>
          </a:avLst>
        </a:prstGeom>
        <a:solidFill>
          <a:schemeClr val="accent2">
            <a:tint val="40000"/>
            <a:alpha val="90000"/>
            <a:hueOff val="3256772"/>
            <a:satOff val="-993"/>
            <a:lumOff val="-192"/>
            <a:alphaOff val="0"/>
          </a:schemeClr>
        </a:solidFill>
        <a:ln w="12700" cap="flat" cmpd="sng" algn="ctr">
          <a:solidFill>
            <a:schemeClr val="accent2">
              <a:tint val="40000"/>
              <a:alpha val="90000"/>
              <a:hueOff val="3256772"/>
              <a:satOff val="-993"/>
              <a:lumOff val="-19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US" sz="2900" kern="1200"/>
        </a:p>
      </dsp:txBody>
      <dsp:txXfrm>
        <a:off x="5555416" y="1847776"/>
        <a:ext cx="353356" cy="483456"/>
      </dsp:txXfrm>
    </dsp:sp>
    <dsp:sp modelId="{E491CDFF-F147-4637-ACA3-66D250369266}">
      <dsp:nvSpPr>
        <dsp:cNvPr id="0" name=""/>
        <dsp:cNvSpPr/>
      </dsp:nvSpPr>
      <dsp:spPr>
        <a:xfrm>
          <a:off x="5831485" y="2956991"/>
          <a:ext cx="642466" cy="642466"/>
        </a:xfrm>
        <a:prstGeom prst="downArrow">
          <a:avLst>
            <a:gd name="adj1" fmla="val 55000"/>
            <a:gd name="adj2" fmla="val 45000"/>
          </a:avLst>
        </a:prstGeom>
        <a:solidFill>
          <a:schemeClr val="accent2">
            <a:tint val="40000"/>
            <a:alpha val="90000"/>
            <a:hueOff val="6513543"/>
            <a:satOff val="-1985"/>
            <a:lumOff val="-384"/>
            <a:alphaOff val="0"/>
          </a:schemeClr>
        </a:solidFill>
        <a:ln w="12700" cap="flat" cmpd="sng" algn="ctr">
          <a:solidFill>
            <a:schemeClr val="accent2">
              <a:tint val="40000"/>
              <a:alpha val="90000"/>
              <a:hueOff val="6513543"/>
              <a:satOff val="-1985"/>
              <a:lumOff val="-38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US" sz="2900" kern="1200"/>
        </a:p>
      </dsp:txBody>
      <dsp:txXfrm>
        <a:off x="5976040" y="2956991"/>
        <a:ext cx="353356" cy="483456"/>
      </dsp:txXfrm>
    </dsp:sp>
    <dsp:sp modelId="{03ED7DC0-A0CB-4FA3-834E-4C8826B067EB}">
      <dsp:nvSpPr>
        <dsp:cNvPr id="0" name=""/>
        <dsp:cNvSpPr/>
      </dsp:nvSpPr>
      <dsp:spPr>
        <a:xfrm>
          <a:off x="6252109" y="4093662"/>
          <a:ext cx="642466" cy="642466"/>
        </a:xfrm>
        <a:prstGeom prst="downArrow">
          <a:avLst>
            <a:gd name="adj1" fmla="val 55000"/>
            <a:gd name="adj2" fmla="val 45000"/>
          </a:avLst>
        </a:prstGeom>
        <a:solidFill>
          <a:schemeClr val="accent2">
            <a:tint val="40000"/>
            <a:alpha val="90000"/>
            <a:hueOff val="9770315"/>
            <a:satOff val="-2978"/>
            <a:lumOff val="-576"/>
            <a:alphaOff val="0"/>
          </a:schemeClr>
        </a:solidFill>
        <a:ln w="12700" cap="flat" cmpd="sng" algn="ctr">
          <a:solidFill>
            <a:schemeClr val="accent2">
              <a:tint val="40000"/>
              <a:alpha val="90000"/>
              <a:hueOff val="9770315"/>
              <a:satOff val="-2978"/>
              <a:lumOff val="-57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US" sz="2900" kern="1200"/>
        </a:p>
      </dsp:txBody>
      <dsp:txXfrm>
        <a:off x="6396664" y="4093662"/>
        <a:ext cx="353356" cy="4834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773902-C427-430C-8AE9-F31EDC8855B7}">
      <dsp:nvSpPr>
        <dsp:cNvPr id="0" name=""/>
        <dsp:cNvSpPr/>
      </dsp:nvSpPr>
      <dsp:spPr>
        <a:xfrm>
          <a:off x="1625139" y="626418"/>
          <a:ext cx="341975" cy="91440"/>
        </a:xfrm>
        <a:custGeom>
          <a:avLst/>
          <a:gdLst/>
          <a:ahLst/>
          <a:cxnLst/>
          <a:rect l="0" t="0" r="0" b="0"/>
          <a:pathLst>
            <a:path>
              <a:moveTo>
                <a:pt x="0" y="45720"/>
              </a:moveTo>
              <a:lnTo>
                <a:pt x="341975"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786812" y="670273"/>
        <a:ext cx="18628" cy="3729"/>
      </dsp:txXfrm>
    </dsp:sp>
    <dsp:sp modelId="{842DDAA6-DA53-47AB-A579-804F51DDE8A6}">
      <dsp:nvSpPr>
        <dsp:cNvPr id="0" name=""/>
        <dsp:cNvSpPr/>
      </dsp:nvSpPr>
      <dsp:spPr>
        <a:xfrm>
          <a:off x="7046" y="186170"/>
          <a:ext cx="1619892" cy="971935"/>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9376" tIns="83319" rIns="79376" bIns="83319" numCol="1" spcCol="1270" anchor="ctr" anchorCtr="0">
          <a:noAutofit/>
        </a:bodyPr>
        <a:lstStyle/>
        <a:p>
          <a:pPr marL="0" lvl="0" indent="0" algn="ctr" defTabSz="533400">
            <a:lnSpc>
              <a:spcPct val="90000"/>
            </a:lnSpc>
            <a:spcBef>
              <a:spcPct val="0"/>
            </a:spcBef>
            <a:spcAft>
              <a:spcPct val="35000"/>
            </a:spcAft>
            <a:buNone/>
          </a:pPr>
          <a:r>
            <a:rPr lang="en-US" sz="1200" b="1" kern="1200"/>
            <a:t>Prayer and Scripture</a:t>
          </a:r>
          <a:endParaRPr lang="en-US" sz="1200" kern="1200"/>
        </a:p>
      </dsp:txBody>
      <dsp:txXfrm>
        <a:off x="7046" y="186170"/>
        <a:ext cx="1619892" cy="971935"/>
      </dsp:txXfrm>
    </dsp:sp>
    <dsp:sp modelId="{77E5CF9A-658E-4368-8CDF-22436E04A412}">
      <dsp:nvSpPr>
        <dsp:cNvPr id="0" name=""/>
        <dsp:cNvSpPr/>
      </dsp:nvSpPr>
      <dsp:spPr>
        <a:xfrm>
          <a:off x="3617607" y="626418"/>
          <a:ext cx="341975" cy="91440"/>
        </a:xfrm>
        <a:custGeom>
          <a:avLst/>
          <a:gdLst/>
          <a:ahLst/>
          <a:cxnLst/>
          <a:rect l="0" t="0" r="0" b="0"/>
          <a:pathLst>
            <a:path>
              <a:moveTo>
                <a:pt x="0" y="45720"/>
              </a:moveTo>
              <a:lnTo>
                <a:pt x="341975" y="45720"/>
              </a:lnTo>
            </a:path>
          </a:pathLst>
        </a:custGeom>
        <a:noFill/>
        <a:ln w="6350" cap="flat" cmpd="sng" algn="ctr">
          <a:solidFill>
            <a:schemeClr val="accent5">
              <a:hueOff val="277089"/>
              <a:satOff val="-405"/>
              <a:lumOff val="-3586"/>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779280" y="670273"/>
        <a:ext cx="18628" cy="3729"/>
      </dsp:txXfrm>
    </dsp:sp>
    <dsp:sp modelId="{DC013101-791C-4C11-8E82-3531E3181DA6}">
      <dsp:nvSpPr>
        <dsp:cNvPr id="0" name=""/>
        <dsp:cNvSpPr/>
      </dsp:nvSpPr>
      <dsp:spPr>
        <a:xfrm>
          <a:off x="1999514" y="186170"/>
          <a:ext cx="1619892" cy="971935"/>
        </a:xfrm>
        <a:prstGeom prst="rect">
          <a:avLst/>
        </a:prstGeom>
        <a:solidFill>
          <a:schemeClr val="accent5">
            <a:hueOff val="242453"/>
            <a:satOff val="-355"/>
            <a:lumOff val="-3137"/>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9376" tIns="83319" rIns="79376" bIns="83319" numCol="1" spcCol="1270" anchor="ctr" anchorCtr="0">
          <a:noAutofit/>
        </a:bodyPr>
        <a:lstStyle/>
        <a:p>
          <a:pPr marL="0" lvl="0" indent="0" algn="ctr" defTabSz="533400">
            <a:lnSpc>
              <a:spcPct val="90000"/>
            </a:lnSpc>
            <a:spcBef>
              <a:spcPct val="0"/>
            </a:spcBef>
            <a:spcAft>
              <a:spcPct val="35000"/>
            </a:spcAft>
            <a:buNone/>
          </a:pPr>
          <a:r>
            <a:rPr lang="en-US" sz="1200" kern="1200"/>
            <a:t>Emphasize the importance of a regular prayer life</a:t>
          </a:r>
        </a:p>
      </dsp:txBody>
      <dsp:txXfrm>
        <a:off x="1999514" y="186170"/>
        <a:ext cx="1619892" cy="971935"/>
      </dsp:txXfrm>
    </dsp:sp>
    <dsp:sp modelId="{3A6ED702-9A31-4720-A8B1-7D11B0449496}">
      <dsp:nvSpPr>
        <dsp:cNvPr id="0" name=""/>
        <dsp:cNvSpPr/>
      </dsp:nvSpPr>
      <dsp:spPr>
        <a:xfrm>
          <a:off x="816993" y="1156306"/>
          <a:ext cx="3984935" cy="341975"/>
        </a:xfrm>
        <a:custGeom>
          <a:avLst/>
          <a:gdLst/>
          <a:ahLst/>
          <a:cxnLst/>
          <a:rect l="0" t="0" r="0" b="0"/>
          <a:pathLst>
            <a:path>
              <a:moveTo>
                <a:pt x="3984935" y="0"/>
              </a:moveTo>
              <a:lnTo>
                <a:pt x="3984935" y="188087"/>
              </a:lnTo>
              <a:lnTo>
                <a:pt x="0" y="188087"/>
              </a:lnTo>
              <a:lnTo>
                <a:pt x="0" y="341975"/>
              </a:lnTo>
            </a:path>
          </a:pathLst>
        </a:custGeom>
        <a:noFill/>
        <a:ln w="6350" cap="flat" cmpd="sng" algn="ctr">
          <a:solidFill>
            <a:schemeClr val="accent5">
              <a:hueOff val="554179"/>
              <a:satOff val="-810"/>
              <a:lumOff val="-7171"/>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709403" y="1325429"/>
        <a:ext cx="200115" cy="3729"/>
      </dsp:txXfrm>
    </dsp:sp>
    <dsp:sp modelId="{C192209B-8E6F-4E04-97B5-46D515AF6384}">
      <dsp:nvSpPr>
        <dsp:cNvPr id="0" name=""/>
        <dsp:cNvSpPr/>
      </dsp:nvSpPr>
      <dsp:spPr>
        <a:xfrm>
          <a:off x="3991982" y="186170"/>
          <a:ext cx="1619892" cy="971935"/>
        </a:xfrm>
        <a:prstGeom prst="rect">
          <a:avLst/>
        </a:prstGeom>
        <a:solidFill>
          <a:schemeClr val="accent5">
            <a:hueOff val="484906"/>
            <a:satOff val="-709"/>
            <a:lumOff val="-6275"/>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9376" tIns="83319" rIns="79376" bIns="83319" numCol="1" spcCol="1270" anchor="ctr" anchorCtr="0">
          <a:noAutofit/>
        </a:bodyPr>
        <a:lstStyle/>
        <a:p>
          <a:pPr marL="0" lvl="0" indent="0" algn="ctr" defTabSz="533400">
            <a:lnSpc>
              <a:spcPct val="90000"/>
            </a:lnSpc>
            <a:spcBef>
              <a:spcPct val="0"/>
            </a:spcBef>
            <a:spcAft>
              <a:spcPct val="35000"/>
            </a:spcAft>
            <a:buNone/>
          </a:pPr>
          <a:r>
            <a:rPr lang="en-US" sz="1200" kern="1200"/>
            <a:t>Provide related scripture that support the body of Christ using talents in and outside of church.</a:t>
          </a:r>
        </a:p>
      </dsp:txBody>
      <dsp:txXfrm>
        <a:off x="3991982" y="186170"/>
        <a:ext cx="1619892" cy="971935"/>
      </dsp:txXfrm>
    </dsp:sp>
    <dsp:sp modelId="{25AB19DB-756A-4AC0-904A-4EF7224B3FE7}">
      <dsp:nvSpPr>
        <dsp:cNvPr id="0" name=""/>
        <dsp:cNvSpPr/>
      </dsp:nvSpPr>
      <dsp:spPr>
        <a:xfrm>
          <a:off x="1625139" y="1970929"/>
          <a:ext cx="341975" cy="91440"/>
        </a:xfrm>
        <a:custGeom>
          <a:avLst/>
          <a:gdLst/>
          <a:ahLst/>
          <a:cxnLst/>
          <a:rect l="0" t="0" r="0" b="0"/>
          <a:pathLst>
            <a:path>
              <a:moveTo>
                <a:pt x="0" y="45720"/>
              </a:moveTo>
              <a:lnTo>
                <a:pt x="341975" y="45720"/>
              </a:lnTo>
            </a:path>
          </a:pathLst>
        </a:custGeom>
        <a:noFill/>
        <a:ln w="6350" cap="flat" cmpd="sng" algn="ctr">
          <a:solidFill>
            <a:schemeClr val="accent5">
              <a:hueOff val="831268"/>
              <a:satOff val="-1215"/>
              <a:lumOff val="-10757"/>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786812" y="2014784"/>
        <a:ext cx="18628" cy="3729"/>
      </dsp:txXfrm>
    </dsp:sp>
    <dsp:sp modelId="{EE097288-27D6-42C8-B231-4F705B54613B}">
      <dsp:nvSpPr>
        <dsp:cNvPr id="0" name=""/>
        <dsp:cNvSpPr/>
      </dsp:nvSpPr>
      <dsp:spPr>
        <a:xfrm>
          <a:off x="7046" y="1530681"/>
          <a:ext cx="1619892" cy="971935"/>
        </a:xfrm>
        <a:prstGeom prst="rect">
          <a:avLst/>
        </a:prstGeom>
        <a:solidFill>
          <a:schemeClr val="accent5">
            <a:hueOff val="727360"/>
            <a:satOff val="-1064"/>
            <a:lumOff val="-9412"/>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9376" tIns="83319" rIns="79376" bIns="83319" numCol="1" spcCol="1270" anchor="ctr" anchorCtr="0">
          <a:noAutofit/>
        </a:bodyPr>
        <a:lstStyle/>
        <a:p>
          <a:pPr marL="0" lvl="0" indent="0" algn="ctr" defTabSz="533400">
            <a:lnSpc>
              <a:spcPct val="90000"/>
            </a:lnSpc>
            <a:spcBef>
              <a:spcPct val="0"/>
            </a:spcBef>
            <a:spcAft>
              <a:spcPct val="35000"/>
            </a:spcAft>
            <a:buNone/>
          </a:pPr>
          <a:r>
            <a:rPr lang="en-US" sz="1200" b="1" kern="1200"/>
            <a:t>Review/Discovery</a:t>
          </a:r>
          <a:endParaRPr lang="en-US" sz="1200" kern="1200"/>
        </a:p>
      </dsp:txBody>
      <dsp:txXfrm>
        <a:off x="7046" y="1530681"/>
        <a:ext cx="1619892" cy="971935"/>
      </dsp:txXfrm>
    </dsp:sp>
    <dsp:sp modelId="{337FCE40-DEF4-42CE-9998-9973B650890D}">
      <dsp:nvSpPr>
        <dsp:cNvPr id="0" name=""/>
        <dsp:cNvSpPr/>
      </dsp:nvSpPr>
      <dsp:spPr>
        <a:xfrm>
          <a:off x="3617607" y="1970929"/>
          <a:ext cx="341975" cy="91440"/>
        </a:xfrm>
        <a:custGeom>
          <a:avLst/>
          <a:gdLst/>
          <a:ahLst/>
          <a:cxnLst/>
          <a:rect l="0" t="0" r="0" b="0"/>
          <a:pathLst>
            <a:path>
              <a:moveTo>
                <a:pt x="0" y="45720"/>
              </a:moveTo>
              <a:lnTo>
                <a:pt x="341975" y="45720"/>
              </a:lnTo>
            </a:path>
          </a:pathLst>
        </a:custGeom>
        <a:noFill/>
        <a:ln w="6350" cap="flat" cmpd="sng" algn="ctr">
          <a:solidFill>
            <a:schemeClr val="accent5">
              <a:hueOff val="1108358"/>
              <a:satOff val="-1621"/>
              <a:lumOff val="-14342"/>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779280" y="2014784"/>
        <a:ext cx="18628" cy="3729"/>
      </dsp:txXfrm>
    </dsp:sp>
    <dsp:sp modelId="{30CFFEB3-81C0-4255-B32F-F8C8A5303BC7}">
      <dsp:nvSpPr>
        <dsp:cNvPr id="0" name=""/>
        <dsp:cNvSpPr/>
      </dsp:nvSpPr>
      <dsp:spPr>
        <a:xfrm>
          <a:off x="1999514" y="1530681"/>
          <a:ext cx="1619892" cy="971935"/>
        </a:xfrm>
        <a:prstGeom prst="rect">
          <a:avLst/>
        </a:prstGeom>
        <a:solidFill>
          <a:schemeClr val="accent5">
            <a:hueOff val="969813"/>
            <a:satOff val="-1418"/>
            <a:lumOff val="-1255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9376" tIns="83319" rIns="79376" bIns="83319" numCol="1" spcCol="1270" anchor="ctr" anchorCtr="0">
          <a:noAutofit/>
        </a:bodyPr>
        <a:lstStyle/>
        <a:p>
          <a:pPr marL="0" lvl="0" indent="0" algn="ctr" defTabSz="533400">
            <a:lnSpc>
              <a:spcPct val="90000"/>
            </a:lnSpc>
            <a:spcBef>
              <a:spcPct val="0"/>
            </a:spcBef>
            <a:spcAft>
              <a:spcPct val="35000"/>
            </a:spcAft>
            <a:buNone/>
          </a:pPr>
          <a:r>
            <a:rPr lang="en-US" sz="1200" kern="1200"/>
            <a:t>Provide tools for assessment:</a:t>
          </a:r>
        </a:p>
      </dsp:txBody>
      <dsp:txXfrm>
        <a:off x="1999514" y="1530681"/>
        <a:ext cx="1619892" cy="971935"/>
      </dsp:txXfrm>
    </dsp:sp>
    <dsp:sp modelId="{56E1166F-9340-49E1-AC24-EC549E43DB8C}">
      <dsp:nvSpPr>
        <dsp:cNvPr id="0" name=""/>
        <dsp:cNvSpPr/>
      </dsp:nvSpPr>
      <dsp:spPr>
        <a:xfrm>
          <a:off x="816993" y="2500817"/>
          <a:ext cx="3984935" cy="341975"/>
        </a:xfrm>
        <a:custGeom>
          <a:avLst/>
          <a:gdLst/>
          <a:ahLst/>
          <a:cxnLst/>
          <a:rect l="0" t="0" r="0" b="0"/>
          <a:pathLst>
            <a:path>
              <a:moveTo>
                <a:pt x="3984935" y="0"/>
              </a:moveTo>
              <a:lnTo>
                <a:pt x="3984935" y="188087"/>
              </a:lnTo>
              <a:lnTo>
                <a:pt x="0" y="188087"/>
              </a:lnTo>
              <a:lnTo>
                <a:pt x="0" y="341975"/>
              </a:lnTo>
            </a:path>
          </a:pathLst>
        </a:custGeom>
        <a:noFill/>
        <a:ln w="6350" cap="flat" cmpd="sng" algn="ctr">
          <a:solidFill>
            <a:schemeClr val="accent5">
              <a:hueOff val="1385447"/>
              <a:satOff val="-2026"/>
              <a:lumOff val="-17928"/>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709403" y="2669940"/>
        <a:ext cx="200115" cy="3729"/>
      </dsp:txXfrm>
    </dsp:sp>
    <dsp:sp modelId="{47349AF9-ED0A-4D76-843A-8575EDEE0BB7}">
      <dsp:nvSpPr>
        <dsp:cNvPr id="0" name=""/>
        <dsp:cNvSpPr/>
      </dsp:nvSpPr>
      <dsp:spPr>
        <a:xfrm>
          <a:off x="3991982" y="1530681"/>
          <a:ext cx="1619892" cy="971935"/>
        </a:xfrm>
        <a:prstGeom prst="rect">
          <a:avLst/>
        </a:prstGeom>
        <a:solidFill>
          <a:schemeClr val="accent5">
            <a:hueOff val="1212266"/>
            <a:satOff val="-1773"/>
            <a:lumOff val="-15687"/>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9376" tIns="83319" rIns="79376" bIns="83319" numCol="1" spcCol="1270" anchor="ctr" anchorCtr="0">
          <a:noAutofit/>
        </a:bodyPr>
        <a:lstStyle/>
        <a:p>
          <a:pPr marL="0" lvl="0" indent="0" algn="ctr" defTabSz="533400">
            <a:lnSpc>
              <a:spcPct val="90000"/>
            </a:lnSpc>
            <a:spcBef>
              <a:spcPct val="0"/>
            </a:spcBef>
            <a:spcAft>
              <a:spcPct val="35000"/>
            </a:spcAft>
            <a:buNone/>
          </a:pPr>
          <a:r>
            <a:rPr lang="en-US" sz="1200" kern="1200"/>
            <a:t>Website, surveys and etc. to help explore talents..</a:t>
          </a:r>
        </a:p>
      </dsp:txBody>
      <dsp:txXfrm>
        <a:off x="3991982" y="1530681"/>
        <a:ext cx="1619892" cy="971935"/>
      </dsp:txXfrm>
    </dsp:sp>
    <dsp:sp modelId="{F8809A44-BE69-458C-8F19-F15A0072BE47}">
      <dsp:nvSpPr>
        <dsp:cNvPr id="0" name=""/>
        <dsp:cNvSpPr/>
      </dsp:nvSpPr>
      <dsp:spPr>
        <a:xfrm>
          <a:off x="1625139" y="3315440"/>
          <a:ext cx="341975" cy="91440"/>
        </a:xfrm>
        <a:custGeom>
          <a:avLst/>
          <a:gdLst/>
          <a:ahLst/>
          <a:cxnLst/>
          <a:rect l="0" t="0" r="0" b="0"/>
          <a:pathLst>
            <a:path>
              <a:moveTo>
                <a:pt x="0" y="45720"/>
              </a:moveTo>
              <a:lnTo>
                <a:pt x="341975" y="45720"/>
              </a:lnTo>
            </a:path>
          </a:pathLst>
        </a:custGeom>
        <a:noFill/>
        <a:ln w="6350" cap="flat" cmpd="sng" algn="ctr">
          <a:solidFill>
            <a:schemeClr val="accent5">
              <a:hueOff val="1662537"/>
              <a:satOff val="-2431"/>
              <a:lumOff val="-21513"/>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786812" y="3359295"/>
        <a:ext cx="18628" cy="3729"/>
      </dsp:txXfrm>
    </dsp:sp>
    <dsp:sp modelId="{ED3F2AB2-D546-46E2-8400-9300B609E67D}">
      <dsp:nvSpPr>
        <dsp:cNvPr id="0" name=""/>
        <dsp:cNvSpPr/>
      </dsp:nvSpPr>
      <dsp:spPr>
        <a:xfrm>
          <a:off x="7046" y="2875192"/>
          <a:ext cx="1619892" cy="971935"/>
        </a:xfrm>
        <a:prstGeom prst="rect">
          <a:avLst/>
        </a:prstGeom>
        <a:solidFill>
          <a:schemeClr val="accent5">
            <a:hueOff val="1454719"/>
            <a:satOff val="-2127"/>
            <a:lumOff val="-18824"/>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9376" tIns="83319" rIns="79376" bIns="83319" numCol="1" spcCol="1270" anchor="ctr" anchorCtr="0">
          <a:noAutofit/>
        </a:bodyPr>
        <a:lstStyle/>
        <a:p>
          <a:pPr marL="0" lvl="0" indent="0" algn="ctr" defTabSz="533400">
            <a:lnSpc>
              <a:spcPct val="90000"/>
            </a:lnSpc>
            <a:spcBef>
              <a:spcPct val="0"/>
            </a:spcBef>
            <a:spcAft>
              <a:spcPct val="35000"/>
            </a:spcAft>
            <a:buNone/>
          </a:pPr>
          <a:r>
            <a:rPr lang="en-US" sz="1200" b="1" kern="1200"/>
            <a:t>Practical Application</a:t>
          </a:r>
          <a:endParaRPr lang="en-US" sz="1200" kern="1200"/>
        </a:p>
      </dsp:txBody>
      <dsp:txXfrm>
        <a:off x="7046" y="2875192"/>
        <a:ext cx="1619892" cy="971935"/>
      </dsp:txXfrm>
    </dsp:sp>
    <dsp:sp modelId="{2CDC3661-AC9A-4B4D-BD11-099CFF6F6720}">
      <dsp:nvSpPr>
        <dsp:cNvPr id="0" name=""/>
        <dsp:cNvSpPr/>
      </dsp:nvSpPr>
      <dsp:spPr>
        <a:xfrm>
          <a:off x="3617607" y="3315440"/>
          <a:ext cx="341975" cy="91440"/>
        </a:xfrm>
        <a:custGeom>
          <a:avLst/>
          <a:gdLst/>
          <a:ahLst/>
          <a:cxnLst/>
          <a:rect l="0" t="0" r="0" b="0"/>
          <a:pathLst>
            <a:path>
              <a:moveTo>
                <a:pt x="0" y="45720"/>
              </a:moveTo>
              <a:lnTo>
                <a:pt x="341975" y="45720"/>
              </a:lnTo>
            </a:path>
          </a:pathLst>
        </a:custGeom>
        <a:noFill/>
        <a:ln w="6350" cap="flat" cmpd="sng" algn="ctr">
          <a:solidFill>
            <a:schemeClr val="accent5">
              <a:hueOff val="1939626"/>
              <a:satOff val="-2836"/>
              <a:lumOff val="-25099"/>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779280" y="3359295"/>
        <a:ext cx="18628" cy="3729"/>
      </dsp:txXfrm>
    </dsp:sp>
    <dsp:sp modelId="{1C88F63B-6F6D-4A19-AACB-17FA8FB946E1}">
      <dsp:nvSpPr>
        <dsp:cNvPr id="0" name=""/>
        <dsp:cNvSpPr/>
      </dsp:nvSpPr>
      <dsp:spPr>
        <a:xfrm>
          <a:off x="1999514" y="2875192"/>
          <a:ext cx="1619892" cy="971935"/>
        </a:xfrm>
        <a:prstGeom prst="rect">
          <a:avLst/>
        </a:prstGeom>
        <a:solidFill>
          <a:schemeClr val="accent5">
            <a:hueOff val="1697173"/>
            <a:satOff val="-2482"/>
            <a:lumOff val="-21962"/>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9376" tIns="83319" rIns="79376" bIns="83319" numCol="1" spcCol="1270" anchor="ctr" anchorCtr="0">
          <a:noAutofit/>
        </a:bodyPr>
        <a:lstStyle/>
        <a:p>
          <a:pPr marL="0" lvl="0" indent="0" algn="ctr" defTabSz="533400">
            <a:lnSpc>
              <a:spcPct val="90000"/>
            </a:lnSpc>
            <a:spcBef>
              <a:spcPct val="0"/>
            </a:spcBef>
            <a:spcAft>
              <a:spcPct val="35000"/>
            </a:spcAft>
            <a:buNone/>
          </a:pPr>
          <a:r>
            <a:rPr lang="en-US" sz="1200" kern="1200"/>
            <a:t>Engagment opportunity: Provide a hard card, link, QR code that encourages people to sign up for use of talents.</a:t>
          </a:r>
        </a:p>
      </dsp:txBody>
      <dsp:txXfrm>
        <a:off x="1999514" y="2875192"/>
        <a:ext cx="1619892" cy="971935"/>
      </dsp:txXfrm>
    </dsp:sp>
    <dsp:sp modelId="{6C7EC2CA-2982-49FD-9A8F-CDCEAB2FD7DC}">
      <dsp:nvSpPr>
        <dsp:cNvPr id="0" name=""/>
        <dsp:cNvSpPr/>
      </dsp:nvSpPr>
      <dsp:spPr>
        <a:xfrm>
          <a:off x="3991982" y="2875192"/>
          <a:ext cx="1619892" cy="971935"/>
        </a:xfrm>
        <a:prstGeom prst="rect">
          <a:avLst/>
        </a:prstGeom>
        <a:solidFill>
          <a:schemeClr val="accent5">
            <a:hueOff val="1939626"/>
            <a:satOff val="-2836"/>
            <a:lumOff val="-25099"/>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9376" tIns="83319" rIns="79376" bIns="83319" numCol="1" spcCol="1270" anchor="ctr" anchorCtr="0">
          <a:noAutofit/>
        </a:bodyPr>
        <a:lstStyle/>
        <a:p>
          <a:pPr marL="0" lvl="0" indent="0" algn="ctr" defTabSz="533400">
            <a:lnSpc>
              <a:spcPct val="90000"/>
            </a:lnSpc>
            <a:spcBef>
              <a:spcPct val="0"/>
            </a:spcBef>
            <a:spcAft>
              <a:spcPct val="35000"/>
            </a:spcAft>
            <a:buNone/>
          </a:pPr>
          <a:r>
            <a:rPr lang="en-US" sz="1200" kern="1200"/>
            <a:t>Provide an internal email address for review and contact by leadership head.</a:t>
          </a:r>
        </a:p>
      </dsp:txBody>
      <dsp:txXfrm>
        <a:off x="3991982" y="2875192"/>
        <a:ext cx="1619892" cy="9719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0949F8-E9CD-41CD-A950-785D13FFDED5}">
      <dsp:nvSpPr>
        <dsp:cNvPr id="0" name=""/>
        <dsp:cNvSpPr/>
      </dsp:nvSpPr>
      <dsp:spPr>
        <a:xfrm>
          <a:off x="0" y="4056583"/>
          <a:ext cx="6400401" cy="133146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kern="1200"/>
            <a:t>• He reveals what God has for us. • He searches the depths of God. • He knows and tells us God’s thoughts. • He tells us what God freely gives to us. • He teaches us to speak spiritual words. • He helps us to spiritually discern Him.</a:t>
          </a:r>
        </a:p>
      </dsp:txBody>
      <dsp:txXfrm>
        <a:off x="0" y="4056583"/>
        <a:ext cx="6400401" cy="1331461"/>
      </dsp:txXfrm>
    </dsp:sp>
    <dsp:sp modelId="{0DCD32E1-284C-40EB-B6C1-5994DB3AD486}">
      <dsp:nvSpPr>
        <dsp:cNvPr id="0" name=""/>
        <dsp:cNvSpPr/>
      </dsp:nvSpPr>
      <dsp:spPr>
        <a:xfrm rot="10800000">
          <a:off x="0" y="2028767"/>
          <a:ext cx="6400401" cy="2047787"/>
        </a:xfrm>
        <a:prstGeom prst="upArrowCallout">
          <a:avLst/>
        </a:prstGeom>
        <a:solidFill>
          <a:schemeClr val="accent2">
            <a:hueOff val="4665041"/>
            <a:satOff val="7373"/>
            <a:lumOff val="-254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kern="1200"/>
            <a:t>“For to us God revealed [what He has for us] through the Spirit; for the Spirit searches all things, even the depths of God. 11 For who among men knows the thoughts of a man except the spirit of the man, which is in him? Even so the thoughts of God no one knows except the Spirit of God. 12 Now we have received, not the spirit of the world, but the Spirit who is from God, that we might know the things freely given to us by God, 13 which things we also speak, not in words taught by human wisdom, but in those taught by the Spirit, combining spiritual thoughts with spiritual words. 14 But a natural man does not accept the things of the Spirit of God; for they are foolishness to him, and he cannot understand them, because they are spiritually appraised.” 1 Corinthians 2:10–14</a:t>
          </a:r>
        </a:p>
      </dsp:txBody>
      <dsp:txXfrm rot="10800000">
        <a:off x="0" y="2028767"/>
        <a:ext cx="6400401" cy="1330591"/>
      </dsp:txXfrm>
    </dsp:sp>
    <dsp:sp modelId="{DACC2E5D-634A-4063-8DF3-B12C8DCB98B6}">
      <dsp:nvSpPr>
        <dsp:cNvPr id="0" name=""/>
        <dsp:cNvSpPr/>
      </dsp:nvSpPr>
      <dsp:spPr>
        <a:xfrm rot="10800000">
          <a:off x="0" y="952"/>
          <a:ext cx="6400401" cy="2047787"/>
        </a:xfrm>
        <a:prstGeom prst="upArrowCallout">
          <a:avLst/>
        </a:prstGeom>
        <a:solidFill>
          <a:schemeClr val="accent2">
            <a:hueOff val="9330081"/>
            <a:satOff val="14747"/>
            <a:lumOff val="-509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kern="1200"/>
            <a:t>• He teaches us all things. • He reminds us of what Jesus said. • He testifies about Jesus. • He guides us into all truth. • He glorifies Jesus. • He speaks what He hears from God. • He discloses to us what is to come.</a:t>
          </a:r>
        </a:p>
      </dsp:txBody>
      <dsp:txXfrm rot="10800000">
        <a:off x="0" y="952"/>
        <a:ext cx="6400401" cy="133059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3EC917-F168-4955-A9C4-C41DE907ED6E}">
      <dsp:nvSpPr>
        <dsp:cNvPr id="0" name=""/>
        <dsp:cNvSpPr/>
      </dsp:nvSpPr>
      <dsp:spPr>
        <a:xfrm>
          <a:off x="922197" y="1851"/>
          <a:ext cx="3688788" cy="95921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573" tIns="243642" rIns="71573" bIns="243642" numCol="1" spcCol="1270" anchor="ctr" anchorCtr="0">
          <a:noAutofit/>
        </a:bodyPr>
        <a:lstStyle/>
        <a:p>
          <a:pPr marL="0" lvl="0" indent="0" algn="l" defTabSz="488950">
            <a:lnSpc>
              <a:spcPct val="90000"/>
            </a:lnSpc>
            <a:spcBef>
              <a:spcPct val="0"/>
            </a:spcBef>
            <a:spcAft>
              <a:spcPct val="35000"/>
            </a:spcAft>
            <a:buNone/>
          </a:pPr>
          <a:r>
            <a:rPr lang="en-US" sz="1100" kern="1200"/>
            <a:t>Come Clean-Gen 3:1-3-If we have unconfessed sins, then confess and God is ready to restore. Sin creates a disconnect, but it doesn’t have to remain there.</a:t>
          </a:r>
        </a:p>
      </dsp:txBody>
      <dsp:txXfrm>
        <a:off x="922197" y="1851"/>
        <a:ext cx="3688788" cy="959218"/>
      </dsp:txXfrm>
    </dsp:sp>
    <dsp:sp modelId="{73E9AAFF-6729-435A-A53D-738B6B212602}">
      <dsp:nvSpPr>
        <dsp:cNvPr id="0" name=""/>
        <dsp:cNvSpPr/>
      </dsp:nvSpPr>
      <dsp:spPr>
        <a:xfrm>
          <a:off x="0" y="1851"/>
          <a:ext cx="922197" cy="95921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800" tIns="94749" rIns="48800" bIns="94749" numCol="1" spcCol="1270" anchor="ctr" anchorCtr="0">
          <a:noAutofit/>
        </a:bodyPr>
        <a:lstStyle/>
        <a:p>
          <a:pPr marL="0" lvl="0" indent="0" algn="ctr" defTabSz="622300">
            <a:lnSpc>
              <a:spcPct val="90000"/>
            </a:lnSpc>
            <a:spcBef>
              <a:spcPct val="0"/>
            </a:spcBef>
            <a:spcAft>
              <a:spcPct val="35000"/>
            </a:spcAft>
            <a:buNone/>
          </a:pPr>
          <a:r>
            <a:rPr lang="en-US" sz="1400" kern="1200"/>
            <a:t>Come</a:t>
          </a:r>
        </a:p>
      </dsp:txBody>
      <dsp:txXfrm>
        <a:off x="0" y="1851"/>
        <a:ext cx="922197" cy="959218"/>
      </dsp:txXfrm>
    </dsp:sp>
    <dsp:sp modelId="{06985AF1-3FC9-4742-A9D3-E136C2E323CB}">
      <dsp:nvSpPr>
        <dsp:cNvPr id="0" name=""/>
        <dsp:cNvSpPr/>
      </dsp:nvSpPr>
      <dsp:spPr>
        <a:xfrm>
          <a:off x="922197" y="1018623"/>
          <a:ext cx="3688788" cy="95921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573" tIns="243642" rIns="71573" bIns="243642" numCol="1" spcCol="1270" anchor="ctr" anchorCtr="0">
          <a:noAutofit/>
        </a:bodyPr>
        <a:lstStyle/>
        <a:p>
          <a:pPr marL="0" lvl="0" indent="0" algn="l" defTabSz="488950">
            <a:lnSpc>
              <a:spcPct val="90000"/>
            </a:lnSpc>
            <a:spcBef>
              <a:spcPct val="0"/>
            </a:spcBef>
            <a:spcAft>
              <a:spcPct val="35000"/>
            </a:spcAft>
            <a:buNone/>
          </a:pPr>
          <a:r>
            <a:rPr lang="en-US" sz="1100" kern="1200"/>
            <a:t>Communicate with Him- As in 1 Thessalonians 5:17, let prayer become like breathing, a ceaseless part of your life. It’s nice to have dedicated time to sit and pray.</a:t>
          </a:r>
        </a:p>
      </dsp:txBody>
      <dsp:txXfrm>
        <a:off x="922197" y="1018623"/>
        <a:ext cx="3688788" cy="959218"/>
      </dsp:txXfrm>
    </dsp:sp>
    <dsp:sp modelId="{D8479446-C7AC-4443-A88C-2EA7E45C96AC}">
      <dsp:nvSpPr>
        <dsp:cNvPr id="0" name=""/>
        <dsp:cNvSpPr/>
      </dsp:nvSpPr>
      <dsp:spPr>
        <a:xfrm>
          <a:off x="0" y="1018623"/>
          <a:ext cx="922197" cy="95921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800" tIns="94749" rIns="48800" bIns="94749" numCol="1" spcCol="1270" anchor="ctr" anchorCtr="0">
          <a:noAutofit/>
        </a:bodyPr>
        <a:lstStyle/>
        <a:p>
          <a:pPr marL="0" lvl="0" indent="0" algn="ctr" defTabSz="622300">
            <a:lnSpc>
              <a:spcPct val="90000"/>
            </a:lnSpc>
            <a:spcBef>
              <a:spcPct val="0"/>
            </a:spcBef>
            <a:spcAft>
              <a:spcPct val="35000"/>
            </a:spcAft>
            <a:buNone/>
          </a:pPr>
          <a:r>
            <a:rPr lang="en-US" sz="1400" kern="1200"/>
            <a:t>Communicate</a:t>
          </a:r>
        </a:p>
      </dsp:txBody>
      <dsp:txXfrm>
        <a:off x="0" y="1018623"/>
        <a:ext cx="922197" cy="959218"/>
      </dsp:txXfrm>
    </dsp:sp>
    <dsp:sp modelId="{4EDA507E-CE15-4A41-8C58-8B7AD7EF93D3}">
      <dsp:nvSpPr>
        <dsp:cNvPr id="0" name=""/>
        <dsp:cNvSpPr/>
      </dsp:nvSpPr>
      <dsp:spPr>
        <a:xfrm>
          <a:off x="922197" y="2035395"/>
          <a:ext cx="3688788" cy="95921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573" tIns="243642" rIns="71573" bIns="243642" numCol="1" spcCol="1270" anchor="ctr" anchorCtr="0">
          <a:noAutofit/>
        </a:bodyPr>
        <a:lstStyle/>
        <a:p>
          <a:pPr marL="0" lvl="0" indent="0" algn="l" defTabSz="488950">
            <a:lnSpc>
              <a:spcPct val="90000"/>
            </a:lnSpc>
            <a:spcBef>
              <a:spcPct val="0"/>
            </a:spcBef>
            <a:spcAft>
              <a:spcPct val="35000"/>
            </a:spcAft>
            <a:buNone/>
          </a:pPr>
          <a:r>
            <a:rPr lang="en-US" sz="1100" kern="1200"/>
            <a:t>Learn of Him	- Study God’s Word (2 Timothy 2:15). Pore over the Scriptures</a:t>
          </a:r>
        </a:p>
      </dsp:txBody>
      <dsp:txXfrm>
        <a:off x="922197" y="2035395"/>
        <a:ext cx="3688788" cy="959218"/>
      </dsp:txXfrm>
    </dsp:sp>
    <dsp:sp modelId="{938F01FA-3B17-4E4C-85EB-9AC5888F1708}">
      <dsp:nvSpPr>
        <dsp:cNvPr id="0" name=""/>
        <dsp:cNvSpPr/>
      </dsp:nvSpPr>
      <dsp:spPr>
        <a:xfrm>
          <a:off x="0" y="2035395"/>
          <a:ext cx="922197" cy="95921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800" tIns="94749" rIns="48800" bIns="94749" numCol="1" spcCol="1270" anchor="ctr" anchorCtr="0">
          <a:noAutofit/>
        </a:bodyPr>
        <a:lstStyle/>
        <a:p>
          <a:pPr marL="0" lvl="0" indent="0" algn="ctr" defTabSz="622300">
            <a:lnSpc>
              <a:spcPct val="90000"/>
            </a:lnSpc>
            <a:spcBef>
              <a:spcPct val="0"/>
            </a:spcBef>
            <a:spcAft>
              <a:spcPct val="35000"/>
            </a:spcAft>
            <a:buNone/>
          </a:pPr>
          <a:r>
            <a:rPr lang="en-US" sz="1400" kern="1200"/>
            <a:t>Learn</a:t>
          </a:r>
        </a:p>
      </dsp:txBody>
      <dsp:txXfrm>
        <a:off x="0" y="2035395"/>
        <a:ext cx="922197" cy="959218"/>
      </dsp:txXfrm>
    </dsp:sp>
    <dsp:sp modelId="{F268F709-DAAB-4376-8BA3-2867490A347A}">
      <dsp:nvSpPr>
        <dsp:cNvPr id="0" name=""/>
        <dsp:cNvSpPr/>
      </dsp:nvSpPr>
      <dsp:spPr>
        <a:xfrm>
          <a:off x="922197" y="3052166"/>
          <a:ext cx="3688788" cy="95921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573" tIns="243642" rIns="71573" bIns="243642" numCol="1" spcCol="1270" anchor="ctr" anchorCtr="0">
          <a:noAutofit/>
        </a:bodyPr>
        <a:lstStyle/>
        <a:p>
          <a:pPr marL="0" lvl="0" indent="0" algn="l" defTabSz="488950">
            <a:lnSpc>
              <a:spcPct val="90000"/>
            </a:lnSpc>
            <a:spcBef>
              <a:spcPct val="0"/>
            </a:spcBef>
            <a:spcAft>
              <a:spcPct val="35000"/>
            </a:spcAft>
            <a:buNone/>
          </a:pPr>
          <a:r>
            <a:rPr lang="en-US" sz="1100" kern="1200"/>
            <a:t>Recognize Him- See Him, no matter how He chooses to come to you.</a:t>
          </a:r>
        </a:p>
      </dsp:txBody>
      <dsp:txXfrm>
        <a:off x="922197" y="3052166"/>
        <a:ext cx="3688788" cy="959218"/>
      </dsp:txXfrm>
    </dsp:sp>
    <dsp:sp modelId="{558015CE-B85F-417E-A773-2BD5EE44A381}">
      <dsp:nvSpPr>
        <dsp:cNvPr id="0" name=""/>
        <dsp:cNvSpPr/>
      </dsp:nvSpPr>
      <dsp:spPr>
        <a:xfrm>
          <a:off x="0" y="3052166"/>
          <a:ext cx="922197" cy="95921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800" tIns="94749" rIns="48800" bIns="94749" numCol="1" spcCol="1270" anchor="ctr" anchorCtr="0">
          <a:noAutofit/>
        </a:bodyPr>
        <a:lstStyle/>
        <a:p>
          <a:pPr marL="0" lvl="0" indent="0" algn="ctr" defTabSz="622300">
            <a:lnSpc>
              <a:spcPct val="90000"/>
            </a:lnSpc>
            <a:spcBef>
              <a:spcPct val="0"/>
            </a:spcBef>
            <a:spcAft>
              <a:spcPct val="35000"/>
            </a:spcAft>
            <a:buNone/>
          </a:pPr>
          <a:r>
            <a:rPr lang="en-US" sz="1400" kern="1200"/>
            <a:t>Recognize</a:t>
          </a:r>
        </a:p>
      </dsp:txBody>
      <dsp:txXfrm>
        <a:off x="0" y="3052166"/>
        <a:ext cx="922197" cy="95921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E2C0FD-5F87-4B5C-B4AB-B80014996E72}">
      <dsp:nvSpPr>
        <dsp:cNvPr id="0" name=""/>
        <dsp:cNvSpPr/>
      </dsp:nvSpPr>
      <dsp:spPr>
        <a:xfrm>
          <a:off x="0" y="30533"/>
          <a:ext cx="6400401" cy="55615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Isaiah 41:10-do not be afraid</a:t>
          </a:r>
        </a:p>
      </dsp:txBody>
      <dsp:txXfrm>
        <a:off x="27149" y="57682"/>
        <a:ext cx="6346103" cy="501854"/>
      </dsp:txXfrm>
    </dsp:sp>
    <dsp:sp modelId="{BC9F49F5-65D5-4A7B-B11E-98C4DC1782DE}">
      <dsp:nvSpPr>
        <dsp:cNvPr id="0" name=""/>
        <dsp:cNvSpPr/>
      </dsp:nvSpPr>
      <dsp:spPr>
        <a:xfrm>
          <a:off x="0" y="627005"/>
          <a:ext cx="6400401" cy="556152"/>
        </a:xfrm>
        <a:prstGeom prst="roundRect">
          <a:avLst/>
        </a:prstGeom>
        <a:solidFill>
          <a:schemeClr val="accent2">
            <a:hueOff val="1166260"/>
            <a:satOff val="1843"/>
            <a:lumOff val="-63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Matt 14:28, 29--Peter walking on water</a:t>
          </a:r>
        </a:p>
      </dsp:txBody>
      <dsp:txXfrm>
        <a:off x="27149" y="654154"/>
        <a:ext cx="6346103" cy="501854"/>
      </dsp:txXfrm>
    </dsp:sp>
    <dsp:sp modelId="{57E9CCD2-7284-4A6A-8508-EFBA650F00F0}">
      <dsp:nvSpPr>
        <dsp:cNvPr id="0" name=""/>
        <dsp:cNvSpPr/>
      </dsp:nvSpPr>
      <dsp:spPr>
        <a:xfrm>
          <a:off x="0" y="1223478"/>
          <a:ext cx="6400401" cy="556152"/>
        </a:xfrm>
        <a:prstGeom prst="roundRect">
          <a:avLst/>
        </a:prstGeom>
        <a:solidFill>
          <a:schemeClr val="accent2">
            <a:hueOff val="2332520"/>
            <a:satOff val="3687"/>
            <a:lumOff val="-127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Luke 11:13—God giving the Holy Spirit (our Helper)</a:t>
          </a:r>
        </a:p>
      </dsp:txBody>
      <dsp:txXfrm>
        <a:off x="27149" y="1250627"/>
        <a:ext cx="6346103" cy="501854"/>
      </dsp:txXfrm>
    </dsp:sp>
    <dsp:sp modelId="{26380F0E-DAE2-4F9F-9DE3-DE20C9AF63C7}">
      <dsp:nvSpPr>
        <dsp:cNvPr id="0" name=""/>
        <dsp:cNvSpPr/>
      </dsp:nvSpPr>
      <dsp:spPr>
        <a:xfrm>
          <a:off x="0" y="1819950"/>
          <a:ext cx="6400401" cy="556152"/>
        </a:xfrm>
        <a:prstGeom prst="roundRect">
          <a:avLst/>
        </a:prstGeom>
        <a:solidFill>
          <a:schemeClr val="accent2">
            <a:hueOff val="3498781"/>
            <a:satOff val="5530"/>
            <a:lumOff val="-191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Galatians 5:16-25—Evidence of flesh and Spirit</a:t>
          </a:r>
        </a:p>
      </dsp:txBody>
      <dsp:txXfrm>
        <a:off x="27149" y="1847099"/>
        <a:ext cx="6346103" cy="501854"/>
      </dsp:txXfrm>
    </dsp:sp>
    <dsp:sp modelId="{20D39C03-E4A8-4505-A5AA-4A59ED8B538D}">
      <dsp:nvSpPr>
        <dsp:cNvPr id="0" name=""/>
        <dsp:cNvSpPr/>
      </dsp:nvSpPr>
      <dsp:spPr>
        <a:xfrm>
          <a:off x="0" y="2416422"/>
          <a:ext cx="6400401" cy="556152"/>
        </a:xfrm>
        <a:prstGeom prst="roundRect">
          <a:avLst/>
        </a:prstGeom>
        <a:solidFill>
          <a:schemeClr val="accent2">
            <a:hueOff val="4665041"/>
            <a:satOff val="7373"/>
            <a:lumOff val="-254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Acts 10:44*-48-Astonishing signs-Peter was speaking and the household and the Holy Spirit came on all who heard.</a:t>
          </a:r>
        </a:p>
      </dsp:txBody>
      <dsp:txXfrm>
        <a:off x="27149" y="2443571"/>
        <a:ext cx="6346103" cy="501854"/>
      </dsp:txXfrm>
    </dsp:sp>
    <dsp:sp modelId="{4127DB14-034A-4373-85E0-40A9DA39836F}">
      <dsp:nvSpPr>
        <dsp:cNvPr id="0" name=""/>
        <dsp:cNvSpPr/>
      </dsp:nvSpPr>
      <dsp:spPr>
        <a:xfrm>
          <a:off x="0" y="3012894"/>
          <a:ext cx="6400401" cy="556152"/>
        </a:xfrm>
        <a:prstGeom prst="roundRect">
          <a:avLst/>
        </a:prstGeom>
        <a:solidFill>
          <a:schemeClr val="accent2">
            <a:hueOff val="5831301"/>
            <a:satOff val="9217"/>
            <a:lumOff val="-31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Afraid of failure? God is always willing and ready for your return!</a:t>
          </a:r>
        </a:p>
      </dsp:txBody>
      <dsp:txXfrm>
        <a:off x="27149" y="3040043"/>
        <a:ext cx="6346103" cy="501854"/>
      </dsp:txXfrm>
    </dsp:sp>
    <dsp:sp modelId="{4F549F58-960B-4B27-AEA2-DFDA56EC05FB}">
      <dsp:nvSpPr>
        <dsp:cNvPr id="0" name=""/>
        <dsp:cNvSpPr/>
      </dsp:nvSpPr>
      <dsp:spPr>
        <a:xfrm>
          <a:off x="0" y="3609366"/>
          <a:ext cx="6400401" cy="556152"/>
        </a:xfrm>
        <a:prstGeom prst="roundRect">
          <a:avLst/>
        </a:prstGeom>
        <a:solidFill>
          <a:schemeClr val="accent2">
            <a:hueOff val="6997561"/>
            <a:satOff val="11060"/>
            <a:lumOff val="-382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2 Peter 3:9, Rev 3:20  -God desires relationship </a:t>
          </a:r>
        </a:p>
      </dsp:txBody>
      <dsp:txXfrm>
        <a:off x="27149" y="3636515"/>
        <a:ext cx="6346103" cy="501854"/>
      </dsp:txXfrm>
    </dsp:sp>
    <dsp:sp modelId="{0B746B55-6759-4EFB-8919-1D6015F88C18}">
      <dsp:nvSpPr>
        <dsp:cNvPr id="0" name=""/>
        <dsp:cNvSpPr/>
      </dsp:nvSpPr>
      <dsp:spPr>
        <a:xfrm>
          <a:off x="0" y="4205838"/>
          <a:ext cx="6400401" cy="556152"/>
        </a:xfrm>
        <a:prstGeom prst="roundRect">
          <a:avLst/>
        </a:prstGeom>
        <a:solidFill>
          <a:schemeClr val="accent2">
            <a:hueOff val="8163821"/>
            <a:satOff val="12904"/>
            <a:lumOff val="-445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Romans 5:20 -God is gracious and will restore-Where sin abound, grace did much more abound.</a:t>
          </a:r>
        </a:p>
      </dsp:txBody>
      <dsp:txXfrm>
        <a:off x="27149" y="4232987"/>
        <a:ext cx="6346103" cy="501854"/>
      </dsp:txXfrm>
    </dsp:sp>
    <dsp:sp modelId="{81B1C66C-98F0-4333-A59B-25ACEA7B020E}">
      <dsp:nvSpPr>
        <dsp:cNvPr id="0" name=""/>
        <dsp:cNvSpPr/>
      </dsp:nvSpPr>
      <dsp:spPr>
        <a:xfrm>
          <a:off x="0" y="4802311"/>
          <a:ext cx="6400401" cy="556152"/>
        </a:xfrm>
        <a:prstGeom prst="roundRect">
          <a:avLst/>
        </a:prstGeom>
        <a:solidFill>
          <a:schemeClr val="accent2">
            <a:hueOff val="9330081"/>
            <a:satOff val="14747"/>
            <a:lumOff val="-509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John 14: 16-19 – The Spirit of Truth is with us</a:t>
          </a:r>
        </a:p>
      </dsp:txBody>
      <dsp:txXfrm>
        <a:off x="27149" y="4829460"/>
        <a:ext cx="6346103" cy="50185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296F4D-9A1F-4B6E-93EB-3AFE024028A1}">
      <dsp:nvSpPr>
        <dsp:cNvPr id="0" name=""/>
        <dsp:cNvSpPr/>
      </dsp:nvSpPr>
      <dsp:spPr>
        <a:xfrm>
          <a:off x="0" y="0"/>
          <a:ext cx="5440340" cy="242504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1" kern="1200" dirty="0"/>
            <a:t>POWER GIFTS </a:t>
          </a:r>
          <a:r>
            <a:rPr lang="en-US" sz="1500" kern="1200" dirty="0"/>
            <a:t>Overtly supernatural divine distributions   The Word of Wisdom, The Word of Knowledge, Faith, Gifts of Healing, Effecting of Miracles, Prophecy, Distinguishing of Spirits, Various Kinds of Tongues, Interpretation of Tongues   </a:t>
          </a:r>
        </a:p>
      </dsp:txBody>
      <dsp:txXfrm>
        <a:off x="71027" y="71027"/>
        <a:ext cx="2933864" cy="2282994"/>
      </dsp:txXfrm>
    </dsp:sp>
    <dsp:sp modelId="{C30729F6-B072-436E-BAE6-5A9A1961E721}">
      <dsp:nvSpPr>
        <dsp:cNvPr id="0" name=""/>
        <dsp:cNvSpPr/>
      </dsp:nvSpPr>
      <dsp:spPr>
        <a:xfrm>
          <a:off x="960060" y="2963948"/>
          <a:ext cx="5440340" cy="2425048"/>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1" kern="1200"/>
            <a:t>SERVICE GIFTS </a:t>
          </a:r>
          <a:r>
            <a:rPr lang="en-US" sz="1500" kern="1200"/>
            <a:t>God-given abilities, callings, and offices   Talents, Encouragement, Giving, Mercy, Ministry, Service, Helps, Hospitality, Administrations, Leadership (including Apostles, Prophets, Evangelists, Pastors, and Teachers)</a:t>
          </a:r>
        </a:p>
      </dsp:txBody>
      <dsp:txXfrm>
        <a:off x="1031087" y="3034975"/>
        <a:ext cx="2761945" cy="2282994"/>
      </dsp:txXfrm>
    </dsp:sp>
    <dsp:sp modelId="{65E06D2D-A987-404F-BE03-52EE874DBF83}">
      <dsp:nvSpPr>
        <dsp:cNvPr id="0" name=""/>
        <dsp:cNvSpPr/>
      </dsp:nvSpPr>
      <dsp:spPr>
        <a:xfrm>
          <a:off x="3864059" y="1906357"/>
          <a:ext cx="1576281" cy="1576281"/>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4218722" y="1906357"/>
        <a:ext cx="866955" cy="118615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1BD9FE-4EBB-4184-AF91-6D77AE12747E}">
      <dsp:nvSpPr>
        <dsp:cNvPr id="0" name=""/>
        <dsp:cNvSpPr/>
      </dsp:nvSpPr>
      <dsp:spPr>
        <a:xfrm>
          <a:off x="748885" y="62140"/>
          <a:ext cx="1383691" cy="1383691"/>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A917F7F-5C95-42E1-8F7F-C7D5348A75D9}">
      <dsp:nvSpPr>
        <dsp:cNvPr id="0" name=""/>
        <dsp:cNvSpPr/>
      </dsp:nvSpPr>
      <dsp:spPr>
        <a:xfrm>
          <a:off x="1043770" y="357025"/>
          <a:ext cx="793921" cy="79392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5FBE103-14AD-486E-929B-87AF595FE6A1}">
      <dsp:nvSpPr>
        <dsp:cNvPr id="0" name=""/>
        <dsp:cNvSpPr/>
      </dsp:nvSpPr>
      <dsp:spPr>
        <a:xfrm>
          <a:off x="306558" y="1876817"/>
          <a:ext cx="2268346"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defRPr cap="all"/>
          </a:pPr>
          <a:r>
            <a:rPr lang="en-US" sz="1300" b="1" kern="1200"/>
            <a:t>Providence Engagment/Contact Team</a:t>
          </a:r>
          <a:endParaRPr lang="en-US" sz="1300" kern="1200"/>
        </a:p>
      </dsp:txBody>
      <dsp:txXfrm>
        <a:off x="306558" y="1876817"/>
        <a:ext cx="2268346" cy="720000"/>
      </dsp:txXfrm>
    </dsp:sp>
    <dsp:sp modelId="{B8626C20-CDA3-4ABD-A9CE-8611A03CAC3F}">
      <dsp:nvSpPr>
        <dsp:cNvPr id="0" name=""/>
        <dsp:cNvSpPr/>
      </dsp:nvSpPr>
      <dsp:spPr>
        <a:xfrm>
          <a:off x="3414192" y="62140"/>
          <a:ext cx="1383691" cy="1383691"/>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8F1AB7-AF53-4312-B906-6558639D0B0A}">
      <dsp:nvSpPr>
        <dsp:cNvPr id="0" name=""/>
        <dsp:cNvSpPr/>
      </dsp:nvSpPr>
      <dsp:spPr>
        <a:xfrm>
          <a:off x="3709077" y="357025"/>
          <a:ext cx="793921" cy="793921"/>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8E0ED40-1AE2-403B-A35C-79EED8A775D2}">
      <dsp:nvSpPr>
        <dsp:cNvPr id="0" name=""/>
        <dsp:cNvSpPr/>
      </dsp:nvSpPr>
      <dsp:spPr>
        <a:xfrm>
          <a:off x="2971865" y="1876817"/>
          <a:ext cx="2268346"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defRPr cap="all"/>
          </a:pPr>
          <a:r>
            <a:rPr lang="en-US" sz="1300" b="1" kern="1200"/>
            <a:t>(404)209-1423</a:t>
          </a:r>
          <a:endParaRPr lang="en-US" sz="1300" kern="1200"/>
        </a:p>
      </dsp:txBody>
      <dsp:txXfrm>
        <a:off x="2971865" y="1876817"/>
        <a:ext cx="2268346" cy="720000"/>
      </dsp:txXfrm>
    </dsp:sp>
    <dsp:sp modelId="{26320899-7416-4A72-BCB6-50629218822C}">
      <dsp:nvSpPr>
        <dsp:cNvPr id="0" name=""/>
        <dsp:cNvSpPr/>
      </dsp:nvSpPr>
      <dsp:spPr>
        <a:xfrm>
          <a:off x="748885" y="3163903"/>
          <a:ext cx="1383691" cy="1383691"/>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46BC871-7317-450E-8766-5BA07F3F8988}">
      <dsp:nvSpPr>
        <dsp:cNvPr id="0" name=""/>
        <dsp:cNvSpPr/>
      </dsp:nvSpPr>
      <dsp:spPr>
        <a:xfrm>
          <a:off x="1043770" y="3458788"/>
          <a:ext cx="793921" cy="79392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8DC7D65-272D-4614-8F48-2209092D886D}">
      <dsp:nvSpPr>
        <dsp:cNvPr id="0" name=""/>
        <dsp:cNvSpPr/>
      </dsp:nvSpPr>
      <dsp:spPr>
        <a:xfrm>
          <a:off x="306558" y="4978580"/>
          <a:ext cx="2268346"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defRPr cap="all"/>
          </a:pPr>
          <a:r>
            <a:rPr lang="en-US" sz="1300" b="1" kern="1200"/>
            <a:t>info@providencebc.com</a:t>
          </a:r>
          <a:endParaRPr lang="en-US" sz="1300" kern="1200"/>
        </a:p>
      </dsp:txBody>
      <dsp:txXfrm>
        <a:off x="306558" y="4978580"/>
        <a:ext cx="2268346" cy="720000"/>
      </dsp:txXfrm>
    </dsp:sp>
    <dsp:sp modelId="{A7F76E6D-765C-41C3-93E1-871225EA5794}">
      <dsp:nvSpPr>
        <dsp:cNvPr id="0" name=""/>
        <dsp:cNvSpPr/>
      </dsp:nvSpPr>
      <dsp:spPr>
        <a:xfrm>
          <a:off x="3414192" y="3163903"/>
          <a:ext cx="1383691" cy="1383691"/>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996BC29-91D9-4B49-B4D0-7DB8AAF876BA}">
      <dsp:nvSpPr>
        <dsp:cNvPr id="0" name=""/>
        <dsp:cNvSpPr/>
      </dsp:nvSpPr>
      <dsp:spPr>
        <a:xfrm>
          <a:off x="3709077" y="3458788"/>
          <a:ext cx="793921" cy="79392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8A5DEDD-6A6E-44DB-A826-DF5C97AEE21B}">
      <dsp:nvSpPr>
        <dsp:cNvPr id="0" name=""/>
        <dsp:cNvSpPr/>
      </dsp:nvSpPr>
      <dsp:spPr>
        <a:xfrm>
          <a:off x="2971865" y="4978580"/>
          <a:ext cx="2268346"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defRPr cap="all"/>
          </a:pPr>
          <a:r>
            <a:rPr lang="en-US" sz="1300" b="1" kern="1200" dirty="0"/>
            <a:t>www.providencebc.com</a:t>
          </a:r>
          <a:endParaRPr lang="en-US" sz="1300" kern="1200" dirty="0"/>
        </a:p>
      </dsp:txBody>
      <dsp:txXfrm>
        <a:off x="2971865" y="4978580"/>
        <a:ext cx="2268346" cy="720000"/>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E4D2272-D660-A337-AEF3-BE066BD5453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D1FE5A70-71C2-F335-270C-B94537340C5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DC5A369-CA0E-4FC6-90EE-5FA969A08EF8}" type="datetimeFigureOut">
              <a:rPr lang="en-US" smtClean="0"/>
              <a:t>1/7/2026</a:t>
            </a:fld>
            <a:endParaRPr lang="en-US" dirty="0"/>
          </a:p>
        </p:txBody>
      </p:sp>
      <p:sp>
        <p:nvSpPr>
          <p:cNvPr id="4" name="Footer Placeholder 3">
            <a:extLst>
              <a:ext uri="{FF2B5EF4-FFF2-40B4-BE49-F238E27FC236}">
                <a16:creationId xmlns:a16="http://schemas.microsoft.com/office/drawing/2014/main" id="{D91E1B03-0F86-16E7-11BE-81F9F4CD66B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6C4524B8-3914-99B2-2620-0F2A88D335A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9210F9-8331-407C-A034-F95DCB303EBC}" type="slidenum">
              <a:rPr lang="en-US" smtClean="0"/>
              <a:t>‹#›</a:t>
            </a:fld>
            <a:endParaRPr lang="en-US" dirty="0"/>
          </a:p>
        </p:txBody>
      </p:sp>
    </p:spTree>
    <p:extLst>
      <p:ext uri="{BB962C8B-B14F-4D97-AF65-F5344CB8AC3E}">
        <p14:creationId xmlns:p14="http://schemas.microsoft.com/office/powerpoint/2010/main" val="9310058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4AB06A-EEDC-421C-B5A0-5E9E5241A8E5}" type="datetimeFigureOut">
              <a:rPr lang="en-US" smtClean="0"/>
              <a:t>1/7/2026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BF9438-3EEF-4192-9815-F6F44770AEF7}" type="slidenum">
              <a:rPr lang="en-US" smtClean="0"/>
              <a:t>‹#›</a:t>
            </a:fld>
            <a:endParaRPr lang="en-US" dirty="0"/>
          </a:p>
        </p:txBody>
      </p:sp>
    </p:spTree>
    <p:extLst>
      <p:ext uri="{BB962C8B-B14F-4D97-AF65-F5344CB8AC3E}">
        <p14:creationId xmlns:p14="http://schemas.microsoft.com/office/powerpoint/2010/main" val="265226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BF9438-3EEF-4192-9815-F6F44770AEF7}" type="slidenum">
              <a:rPr lang="en-US" smtClean="0"/>
              <a:t>1</a:t>
            </a:fld>
            <a:endParaRPr lang="en-US" dirty="0"/>
          </a:p>
        </p:txBody>
      </p:sp>
    </p:spTree>
    <p:extLst>
      <p:ext uri="{BB962C8B-B14F-4D97-AF65-F5344CB8AC3E}">
        <p14:creationId xmlns:p14="http://schemas.microsoft.com/office/powerpoint/2010/main" val="2369047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BF9438-3EEF-4192-9815-F6F44770AEF7}" type="slidenum">
              <a:rPr lang="en-US" smtClean="0"/>
              <a:t>2</a:t>
            </a:fld>
            <a:endParaRPr lang="en-US" dirty="0"/>
          </a:p>
        </p:txBody>
      </p:sp>
    </p:spTree>
    <p:extLst>
      <p:ext uri="{BB962C8B-B14F-4D97-AF65-F5344CB8AC3E}">
        <p14:creationId xmlns:p14="http://schemas.microsoft.com/office/powerpoint/2010/main" val="12446300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BF9438-3EEF-4192-9815-F6F44770AEF7}" type="slidenum">
              <a:rPr lang="en-US" smtClean="0"/>
              <a:t>3</a:t>
            </a:fld>
            <a:endParaRPr lang="en-US" dirty="0"/>
          </a:p>
        </p:txBody>
      </p:sp>
    </p:spTree>
    <p:extLst>
      <p:ext uri="{BB962C8B-B14F-4D97-AF65-F5344CB8AC3E}">
        <p14:creationId xmlns:p14="http://schemas.microsoft.com/office/powerpoint/2010/main" val="62098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BF9438-3EEF-4192-9815-F6F44770AEF7}" type="slidenum">
              <a:rPr lang="en-US" smtClean="0"/>
              <a:t>4</a:t>
            </a:fld>
            <a:endParaRPr lang="en-US" dirty="0"/>
          </a:p>
        </p:txBody>
      </p:sp>
    </p:spTree>
    <p:extLst>
      <p:ext uri="{BB962C8B-B14F-4D97-AF65-F5344CB8AC3E}">
        <p14:creationId xmlns:p14="http://schemas.microsoft.com/office/powerpoint/2010/main" val="32223848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BF9438-3EEF-4192-9815-F6F44770AEF7}" type="slidenum">
              <a:rPr lang="en-US" smtClean="0"/>
              <a:t>5</a:t>
            </a:fld>
            <a:endParaRPr lang="en-US" dirty="0"/>
          </a:p>
        </p:txBody>
      </p:sp>
    </p:spTree>
    <p:extLst>
      <p:ext uri="{BB962C8B-B14F-4D97-AF65-F5344CB8AC3E}">
        <p14:creationId xmlns:p14="http://schemas.microsoft.com/office/powerpoint/2010/main" val="1993770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BF9438-3EEF-4192-9815-F6F44770AEF7}" type="slidenum">
              <a:rPr lang="en-US" smtClean="0"/>
              <a:t>29</a:t>
            </a:fld>
            <a:endParaRPr lang="en-US" dirty="0"/>
          </a:p>
        </p:txBody>
      </p:sp>
    </p:spTree>
    <p:extLst>
      <p:ext uri="{BB962C8B-B14F-4D97-AF65-F5344CB8AC3E}">
        <p14:creationId xmlns:p14="http://schemas.microsoft.com/office/powerpoint/2010/main" val="11824127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BF9438-3EEF-4192-9815-F6F44770AEF7}" type="slidenum">
              <a:rPr lang="en-US" smtClean="0"/>
              <a:t>30</a:t>
            </a:fld>
            <a:endParaRPr lang="en-US" dirty="0"/>
          </a:p>
        </p:txBody>
      </p:sp>
    </p:spTree>
    <p:extLst>
      <p:ext uri="{BB962C8B-B14F-4D97-AF65-F5344CB8AC3E}">
        <p14:creationId xmlns:p14="http://schemas.microsoft.com/office/powerpoint/2010/main" val="32844697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sv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3.sv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D9960-406F-4187-A0E6-BD19C684039A}"/>
              </a:ext>
            </a:extLst>
          </p:cNvPr>
          <p:cNvSpPr>
            <a:spLocks noGrp="1"/>
          </p:cNvSpPr>
          <p:nvPr>
            <p:ph type="ctrTitle"/>
          </p:nvPr>
        </p:nvSpPr>
        <p:spPr>
          <a:xfrm>
            <a:off x="1249326" y="919716"/>
            <a:ext cx="8504275" cy="3551275"/>
          </a:xfrm>
        </p:spPr>
        <p:txBody>
          <a:bodyPr anchor="b">
            <a:normAutofit/>
          </a:bodyPr>
          <a:lstStyle>
            <a:lvl1pPr algn="l">
              <a:lnSpc>
                <a:spcPct val="100000"/>
              </a:lnSpc>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427E7FE-647D-4B2F-BA13-AB3ED4C5CF5A}"/>
              </a:ext>
            </a:extLst>
          </p:cNvPr>
          <p:cNvSpPr>
            <a:spLocks noGrp="1"/>
          </p:cNvSpPr>
          <p:nvPr>
            <p:ph type="subTitle" idx="1"/>
          </p:nvPr>
        </p:nvSpPr>
        <p:spPr>
          <a:xfrm>
            <a:off x="1249326" y="4795284"/>
            <a:ext cx="8504275" cy="1084522"/>
          </a:xfrm>
        </p:spPr>
        <p:txBody>
          <a:bodyPr>
            <a:normAutofit/>
          </a:bodyPr>
          <a:lstStyle>
            <a:lvl1pPr marL="0" indent="0" algn="l">
              <a:lnSpc>
                <a:spcPct val="120000"/>
              </a:lnSpc>
              <a:buNone/>
              <a:defRPr sz="16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BA5EF785-E0A7-4496-A5BA-49B0156F2628}"/>
              </a:ext>
            </a:extLst>
          </p:cNvPr>
          <p:cNvSpPr>
            <a:spLocks noGrp="1"/>
          </p:cNvSpPr>
          <p:nvPr>
            <p:ph type="dt" sz="half" idx="10"/>
          </p:nvPr>
        </p:nvSpPr>
        <p:spPr>
          <a:xfrm>
            <a:off x="8964706" y="6433202"/>
            <a:ext cx="2426446" cy="367841"/>
          </a:xfrm>
        </p:spPr>
        <p:txBody>
          <a:bodyPr/>
          <a:lstStyle/>
          <a:p>
            <a:endParaRPr lang="en-US" dirty="0"/>
          </a:p>
        </p:txBody>
      </p:sp>
      <p:sp>
        <p:nvSpPr>
          <p:cNvPr id="5" name="Footer Placeholder 4">
            <a:extLst>
              <a:ext uri="{FF2B5EF4-FFF2-40B4-BE49-F238E27FC236}">
                <a16:creationId xmlns:a16="http://schemas.microsoft.com/office/drawing/2014/main" id="{4742C627-38A1-4A14-8822-D8D33751CA30}"/>
              </a:ext>
            </a:extLst>
          </p:cNvPr>
          <p:cNvSpPr>
            <a:spLocks noGrp="1"/>
          </p:cNvSpPr>
          <p:nvPr>
            <p:ph type="ftr" sz="quarter" idx="11"/>
          </p:nvPr>
        </p:nvSpPr>
        <p:spPr/>
        <p:txBody>
          <a:bodyPr/>
          <a:lstStyle/>
          <a:p>
            <a:endParaRPr lang="en-US" sz="1000" dirty="0"/>
          </a:p>
        </p:txBody>
      </p:sp>
      <p:sp>
        <p:nvSpPr>
          <p:cNvPr id="6" name="Slide Number Placeholder 5">
            <a:extLst>
              <a:ext uri="{FF2B5EF4-FFF2-40B4-BE49-F238E27FC236}">
                <a16:creationId xmlns:a16="http://schemas.microsoft.com/office/drawing/2014/main" id="{2EEBE346-5F34-48CD-8928-DA8567AEDD15}"/>
              </a:ext>
            </a:extLst>
          </p:cNvPr>
          <p:cNvSpPr>
            <a:spLocks noGrp="1"/>
          </p:cNvSpPr>
          <p:nvPr>
            <p:ph type="sldNum" sz="quarter" idx="12"/>
          </p:nvPr>
        </p:nvSpPr>
        <p:spPr>
          <a:xfrm>
            <a:off x="11391152" y="6433203"/>
            <a:ext cx="702781" cy="367842"/>
          </a:xfrm>
        </p:spPr>
        <p:txBody>
          <a:body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2022363829"/>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B05F0-2B44-47BC-86B3-58E2C70806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FA5B5DA-7628-4AC1-8EAE-5010C2A9812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A4E7C3-7830-49F3-9F45-4B2F2B4CAC93}"/>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1845E328-AD12-449C-BE6E-76DF005E8686}"/>
              </a:ext>
            </a:extLst>
          </p:cNvPr>
          <p:cNvSpPr>
            <a:spLocks noGrp="1"/>
          </p:cNvSpPr>
          <p:nvPr>
            <p:ph type="ftr" sz="quarter" idx="11"/>
          </p:nvPr>
        </p:nvSpPr>
        <p:spPr/>
        <p:txBody>
          <a:bodyPr/>
          <a:lstStyle/>
          <a:p>
            <a:endParaRPr lang="en-US" sz="1000" dirty="0"/>
          </a:p>
        </p:txBody>
      </p:sp>
      <p:sp>
        <p:nvSpPr>
          <p:cNvPr id="6" name="Slide Number Placeholder 5">
            <a:extLst>
              <a:ext uri="{FF2B5EF4-FFF2-40B4-BE49-F238E27FC236}">
                <a16:creationId xmlns:a16="http://schemas.microsoft.com/office/drawing/2014/main" id="{7F0F374F-390D-49D8-A7C8-5BEFA3532345}"/>
              </a:ext>
            </a:extLst>
          </p:cNvPr>
          <p:cNvSpPr>
            <a:spLocks noGrp="1"/>
          </p:cNvSpPr>
          <p:nvPr>
            <p:ph type="sldNum" sz="quarter" idx="12"/>
          </p:nvPr>
        </p:nvSpPr>
        <p:spPr/>
        <p:txBody>
          <a:body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3749856159"/>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C50F530-2925-4F98-89EC-95C2EC4769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1A79366-3281-483D-8731-0D01B2B24A3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5ED8B2-BE7F-4417-8A8A-A95C8BB70827}"/>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A01A0D96-671F-4A85-89C6-946624CB1E0B}"/>
              </a:ext>
            </a:extLst>
          </p:cNvPr>
          <p:cNvSpPr>
            <a:spLocks noGrp="1"/>
          </p:cNvSpPr>
          <p:nvPr>
            <p:ph type="ftr" sz="quarter" idx="11"/>
          </p:nvPr>
        </p:nvSpPr>
        <p:spPr/>
        <p:txBody>
          <a:bodyPr/>
          <a:lstStyle/>
          <a:p>
            <a:endParaRPr lang="en-US" sz="1000" dirty="0"/>
          </a:p>
        </p:txBody>
      </p:sp>
      <p:sp>
        <p:nvSpPr>
          <p:cNvPr id="6" name="Slide Number Placeholder 5">
            <a:extLst>
              <a:ext uri="{FF2B5EF4-FFF2-40B4-BE49-F238E27FC236}">
                <a16:creationId xmlns:a16="http://schemas.microsoft.com/office/drawing/2014/main" id="{585BA434-2E32-4719-B45C-0490D685265D}"/>
              </a:ext>
            </a:extLst>
          </p:cNvPr>
          <p:cNvSpPr>
            <a:spLocks noGrp="1"/>
          </p:cNvSpPr>
          <p:nvPr>
            <p:ph type="sldNum" sz="quarter" idx="12"/>
          </p:nvPr>
        </p:nvSpPr>
        <p:spPr/>
        <p:txBody>
          <a:body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2036110120"/>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le 1">
    <p:bg>
      <p:bgPr>
        <a:solidFill>
          <a:schemeClr val="accent2"/>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5040DA2-B75D-1B49-51F9-967501F7F67B}"/>
              </a:ext>
            </a:extLst>
          </p:cNvPr>
          <p:cNvSpPr>
            <a:spLocks noGrp="1"/>
          </p:cNvSpPr>
          <p:nvPr>
            <p:ph type="title" hasCustomPrompt="1"/>
          </p:nvPr>
        </p:nvSpPr>
        <p:spPr>
          <a:xfrm>
            <a:off x="994876" y="887638"/>
            <a:ext cx="10202248" cy="5094496"/>
          </a:xfrm>
        </p:spPr>
        <p:txBody>
          <a:bodyPr/>
          <a:lstStyle>
            <a:lvl1pPr algn="ctr">
              <a:defRPr sz="4800">
                <a:solidFill>
                  <a:schemeClr val="bg1"/>
                </a:solidFill>
              </a:defRPr>
            </a:lvl1pPr>
          </a:lstStyle>
          <a:p>
            <a:r>
              <a:rPr lang="en-US" dirty="0"/>
              <a:t>Click to add title</a:t>
            </a:r>
          </a:p>
        </p:txBody>
      </p:sp>
      <p:sp>
        <p:nvSpPr>
          <p:cNvPr id="3" name="Slide Number Placeholder 5">
            <a:extLst>
              <a:ext uri="{FF2B5EF4-FFF2-40B4-BE49-F238E27FC236}">
                <a16:creationId xmlns:a16="http://schemas.microsoft.com/office/drawing/2014/main" id="{C663CA19-070F-D373-ED8C-B6F895D11B84}"/>
              </a:ext>
            </a:extLst>
          </p:cNvPr>
          <p:cNvSpPr>
            <a:spLocks noGrp="1"/>
          </p:cNvSpPr>
          <p:nvPr>
            <p:ph type="sldNum" sz="quarter" idx="4"/>
          </p:nvPr>
        </p:nvSpPr>
        <p:spPr>
          <a:xfrm>
            <a:off x="10896600" y="5983104"/>
            <a:ext cx="1295400" cy="874895"/>
          </a:xfrm>
          <a:prstGeom prst="rect">
            <a:avLst/>
          </a:prstGeom>
        </p:spPr>
        <p:txBody>
          <a:bodyPr vert="horz" lIns="91440" tIns="45720" rIns="91440" bIns="45720" rtlCol="0" anchor="ctr"/>
          <a:lstStyle>
            <a:lvl1pPr algn="ctr">
              <a:defRPr sz="1200">
                <a:solidFill>
                  <a:srgbClr val="FFFFFF"/>
                </a:solidFill>
                <a:latin typeface="+mj-lt"/>
              </a:defRPr>
            </a:lvl1pPr>
          </a:lstStyle>
          <a:p>
            <a:fld id="{08AB70BE-1769-45B8-85A6-0C837432C7E6}" type="slidenum">
              <a:rPr lang="en-US" smtClean="0"/>
              <a:pPr/>
              <a:t>‹#›</a:t>
            </a:fld>
            <a:endParaRPr lang="en-US" dirty="0"/>
          </a:p>
        </p:txBody>
      </p:sp>
      <p:sp>
        <p:nvSpPr>
          <p:cNvPr id="2" name="Rectangle 1">
            <a:extLst>
              <a:ext uri="{FF2B5EF4-FFF2-40B4-BE49-F238E27FC236}">
                <a16:creationId xmlns:a16="http://schemas.microsoft.com/office/drawing/2014/main" id="{8E93BDAB-CB06-403B-00FD-9D1C2812A298}"/>
              </a:ext>
              <a:ext uri="{C183D7F6-B498-43B3-948B-1728B52AA6E4}">
                <adec:decorative xmlns:adec="http://schemas.microsoft.com/office/drawing/2017/decorative" val="1"/>
              </a:ext>
            </a:extLst>
          </p:cNvPr>
          <p:cNvSpPr/>
          <p:nvPr userDrawn="1"/>
        </p:nvSpPr>
        <p:spPr>
          <a:xfrm rot="5400000">
            <a:off x="-2990939" y="2990938"/>
            <a:ext cx="6855801" cy="873925"/>
          </a:xfrm>
          <a:prstGeom prst="rect">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A6FB1FDB-9C8A-890A-5051-8D49E105FD49}"/>
              </a:ext>
              <a:ext uri="{C183D7F6-B498-43B3-948B-1728B52AA6E4}">
                <adec:decorative xmlns:adec="http://schemas.microsoft.com/office/drawing/2017/decorative" val="1"/>
              </a:ext>
            </a:extLst>
          </p:cNvPr>
          <p:cNvSpPr/>
          <p:nvPr userDrawn="1"/>
        </p:nvSpPr>
        <p:spPr>
          <a:xfrm>
            <a:off x="1" y="5983104"/>
            <a:ext cx="12192000" cy="873925"/>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reeform 21">
            <a:extLst>
              <a:ext uri="{FF2B5EF4-FFF2-40B4-BE49-F238E27FC236}">
                <a16:creationId xmlns:a16="http://schemas.microsoft.com/office/drawing/2014/main" id="{46056E81-9CB5-42E9-6689-B711F575C8F2}"/>
              </a:ext>
              <a:ext uri="{C183D7F6-B498-43B3-948B-1728B52AA6E4}">
                <adec:decorative xmlns:adec="http://schemas.microsoft.com/office/drawing/2017/decorative" val="1"/>
              </a:ext>
            </a:extLst>
          </p:cNvPr>
          <p:cNvSpPr/>
          <p:nvPr userDrawn="1"/>
        </p:nvSpPr>
        <p:spPr>
          <a:xfrm flipV="1">
            <a:off x="8981493" y="0"/>
            <a:ext cx="3200357" cy="3200320"/>
          </a:xfrm>
          <a:custGeom>
            <a:avLst/>
            <a:gdLst>
              <a:gd name="connsiteX0" fmla="*/ 3200357 w 3200357"/>
              <a:gd name="connsiteY0" fmla="*/ 0 h 3200320"/>
              <a:gd name="connsiteX1" fmla="*/ 3200357 w 3200357"/>
              <a:gd name="connsiteY1" fmla="*/ 3200320 h 3200320"/>
              <a:gd name="connsiteX2" fmla="*/ 0 w 3200357"/>
              <a:gd name="connsiteY2" fmla="*/ 3200320 h 3200320"/>
              <a:gd name="connsiteX3" fmla="*/ 159536 w 3200357"/>
              <a:gd name="connsiteY3" fmla="*/ 3196412 h 3200320"/>
              <a:gd name="connsiteX4" fmla="*/ 3196195 w 3200357"/>
              <a:gd name="connsiteY4" fmla="*/ 164613 h 3200320"/>
              <a:gd name="connsiteX5" fmla="*/ 3200357 w 3200357"/>
              <a:gd name="connsiteY5" fmla="*/ 0 h 320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0357" h="3200320">
                <a:moveTo>
                  <a:pt x="3200357" y="0"/>
                </a:moveTo>
                <a:lnTo>
                  <a:pt x="3200357" y="3200320"/>
                </a:lnTo>
                <a:lnTo>
                  <a:pt x="0" y="3200320"/>
                </a:lnTo>
                <a:lnTo>
                  <a:pt x="159536" y="3196412"/>
                </a:lnTo>
                <a:cubicBezTo>
                  <a:pt x="1798363" y="3115939"/>
                  <a:pt x="3113157" y="1802765"/>
                  <a:pt x="3196195" y="164613"/>
                </a:cubicBezTo>
                <a:lnTo>
                  <a:pt x="3200357" y="0"/>
                </a:lnTo>
                <a:close/>
              </a:path>
            </a:pathLst>
          </a:cu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Freeform 22">
            <a:extLst>
              <a:ext uri="{FF2B5EF4-FFF2-40B4-BE49-F238E27FC236}">
                <a16:creationId xmlns:a16="http://schemas.microsoft.com/office/drawing/2014/main" id="{3D075254-6FC4-6738-BBBE-1BACB99E424A}"/>
              </a:ext>
              <a:ext uri="{C183D7F6-B498-43B3-948B-1728B52AA6E4}">
                <adec:decorative xmlns:adec="http://schemas.microsoft.com/office/drawing/2017/decorative" val="1"/>
              </a:ext>
            </a:extLst>
          </p:cNvPr>
          <p:cNvSpPr>
            <a:spLocks noChangeAspect="1"/>
          </p:cNvSpPr>
          <p:nvPr userDrawn="1"/>
        </p:nvSpPr>
        <p:spPr>
          <a:xfrm flipH="1" flipV="1">
            <a:off x="0" y="-8"/>
            <a:ext cx="1745673" cy="877824"/>
          </a:xfrm>
          <a:custGeom>
            <a:avLst/>
            <a:gdLst>
              <a:gd name="connsiteX0" fmla="*/ 0 w 4572000"/>
              <a:gd name="connsiteY0" fmla="*/ 2285974 h 2285974"/>
              <a:gd name="connsiteX1" fmla="*/ 113956 w 4572000"/>
              <a:gd name="connsiteY1" fmla="*/ 2283183 h 2285974"/>
              <a:gd name="connsiteX2" fmla="*/ 2283027 w 4572000"/>
              <a:gd name="connsiteY2" fmla="*/ 117584 h 2285974"/>
              <a:gd name="connsiteX3" fmla="*/ 2286000 w 4572000"/>
              <a:gd name="connsiteY3" fmla="*/ 0 h 2285974"/>
              <a:gd name="connsiteX4" fmla="*/ 2288973 w 4572000"/>
              <a:gd name="connsiteY4" fmla="*/ 117584 h 2285974"/>
              <a:gd name="connsiteX5" fmla="*/ 4458044 w 4572000"/>
              <a:gd name="connsiteY5" fmla="*/ 2283183 h 2285974"/>
              <a:gd name="connsiteX6" fmla="*/ 4572000 w 4572000"/>
              <a:gd name="connsiteY6" fmla="*/ 2285974 h 2285974"/>
              <a:gd name="connsiteX7" fmla="*/ 2286000 w 4572000"/>
              <a:gd name="connsiteY7" fmla="*/ 2285974 h 2285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2285974">
                <a:moveTo>
                  <a:pt x="0" y="2285974"/>
                </a:moveTo>
                <a:lnTo>
                  <a:pt x="113956" y="2283183"/>
                </a:lnTo>
                <a:cubicBezTo>
                  <a:pt x="1284562" y="2225701"/>
                  <a:pt x="2223714" y="1287708"/>
                  <a:pt x="2283027" y="117584"/>
                </a:cubicBezTo>
                <a:lnTo>
                  <a:pt x="2286000" y="0"/>
                </a:lnTo>
                <a:lnTo>
                  <a:pt x="2288973" y="117584"/>
                </a:lnTo>
                <a:cubicBezTo>
                  <a:pt x="2348287" y="1287708"/>
                  <a:pt x="3287438" y="2225701"/>
                  <a:pt x="4458044" y="2283183"/>
                </a:cubicBezTo>
                <a:lnTo>
                  <a:pt x="4572000" y="2285974"/>
                </a:lnTo>
                <a:lnTo>
                  <a:pt x="2286000" y="2285974"/>
                </a:lnTo>
                <a:close/>
              </a:path>
            </a:pathLst>
          </a:custGeom>
          <a:solidFill>
            <a:schemeClr val="accent2">
              <a:lumMod val="40000"/>
              <a:lumOff val="6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30562028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About 1">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5BA2562-20F9-9DC8-81EB-6ED26B24D7E3}"/>
              </a:ext>
              <a:ext uri="{C183D7F6-B498-43B3-948B-1728B52AA6E4}">
                <adec:decorative xmlns:adec="http://schemas.microsoft.com/office/drawing/2017/decorative" val="1"/>
              </a:ext>
            </a:extLst>
          </p:cNvPr>
          <p:cNvSpPr/>
          <p:nvPr userDrawn="1"/>
        </p:nvSpPr>
        <p:spPr>
          <a:xfrm>
            <a:off x="1" y="5983099"/>
            <a:ext cx="12192000" cy="87392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25">
            <a:extLst>
              <a:ext uri="{FF2B5EF4-FFF2-40B4-BE49-F238E27FC236}">
                <a16:creationId xmlns:a16="http://schemas.microsoft.com/office/drawing/2014/main" id="{369E878B-C75C-98DC-B694-2C40507C4945}"/>
              </a:ext>
              <a:ext uri="{C183D7F6-B498-43B3-948B-1728B52AA6E4}">
                <adec:decorative xmlns:adec="http://schemas.microsoft.com/office/drawing/2017/decorative" val="1"/>
              </a:ext>
            </a:extLst>
          </p:cNvPr>
          <p:cNvSpPr/>
          <p:nvPr userDrawn="1"/>
        </p:nvSpPr>
        <p:spPr>
          <a:xfrm>
            <a:off x="8991644" y="3657675"/>
            <a:ext cx="3200357" cy="3200320"/>
          </a:xfrm>
          <a:custGeom>
            <a:avLst/>
            <a:gdLst>
              <a:gd name="connsiteX0" fmla="*/ 3200357 w 3200357"/>
              <a:gd name="connsiteY0" fmla="*/ 0 h 3200320"/>
              <a:gd name="connsiteX1" fmla="*/ 3200357 w 3200357"/>
              <a:gd name="connsiteY1" fmla="*/ 3200320 h 3200320"/>
              <a:gd name="connsiteX2" fmla="*/ 0 w 3200357"/>
              <a:gd name="connsiteY2" fmla="*/ 3200320 h 3200320"/>
              <a:gd name="connsiteX3" fmla="*/ 159536 w 3200357"/>
              <a:gd name="connsiteY3" fmla="*/ 3196412 h 3200320"/>
              <a:gd name="connsiteX4" fmla="*/ 3196195 w 3200357"/>
              <a:gd name="connsiteY4" fmla="*/ 164613 h 3200320"/>
              <a:gd name="connsiteX5" fmla="*/ 3200357 w 3200357"/>
              <a:gd name="connsiteY5" fmla="*/ 0 h 320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0357" h="3200320">
                <a:moveTo>
                  <a:pt x="3200357" y="0"/>
                </a:moveTo>
                <a:lnTo>
                  <a:pt x="3200357" y="3200320"/>
                </a:lnTo>
                <a:lnTo>
                  <a:pt x="0" y="3200320"/>
                </a:lnTo>
                <a:lnTo>
                  <a:pt x="159536" y="3196412"/>
                </a:lnTo>
                <a:cubicBezTo>
                  <a:pt x="1798363" y="3115939"/>
                  <a:pt x="3113157" y="1802765"/>
                  <a:pt x="3196195" y="164613"/>
                </a:cubicBezTo>
                <a:lnTo>
                  <a:pt x="3200357" y="0"/>
                </a:lnTo>
                <a:close/>
              </a:path>
            </a:pathLst>
          </a:cu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27">
            <a:extLst>
              <a:ext uri="{FF2B5EF4-FFF2-40B4-BE49-F238E27FC236}">
                <a16:creationId xmlns:a16="http://schemas.microsoft.com/office/drawing/2014/main" id="{DC03A063-67E0-718E-206C-6C807C20026A}"/>
              </a:ext>
              <a:ext uri="{C183D7F6-B498-43B3-948B-1728B52AA6E4}">
                <adec:decorative xmlns:adec="http://schemas.microsoft.com/office/drawing/2017/decorative" val="1"/>
              </a:ext>
            </a:extLst>
          </p:cNvPr>
          <p:cNvSpPr>
            <a:spLocks noChangeAspect="1"/>
          </p:cNvSpPr>
          <p:nvPr userDrawn="1"/>
        </p:nvSpPr>
        <p:spPr>
          <a:xfrm flipH="1" flipV="1">
            <a:off x="0" y="-5"/>
            <a:ext cx="2286000" cy="2285973"/>
          </a:xfrm>
          <a:custGeom>
            <a:avLst/>
            <a:gdLst>
              <a:gd name="connsiteX0" fmla="*/ 3200357 w 3200357"/>
              <a:gd name="connsiteY0" fmla="*/ 0 h 3200320"/>
              <a:gd name="connsiteX1" fmla="*/ 3200357 w 3200357"/>
              <a:gd name="connsiteY1" fmla="*/ 3200320 h 3200320"/>
              <a:gd name="connsiteX2" fmla="*/ 0 w 3200357"/>
              <a:gd name="connsiteY2" fmla="*/ 3200320 h 3200320"/>
              <a:gd name="connsiteX3" fmla="*/ 159536 w 3200357"/>
              <a:gd name="connsiteY3" fmla="*/ 3196412 h 3200320"/>
              <a:gd name="connsiteX4" fmla="*/ 3196195 w 3200357"/>
              <a:gd name="connsiteY4" fmla="*/ 164613 h 3200320"/>
              <a:gd name="connsiteX5" fmla="*/ 3200357 w 3200357"/>
              <a:gd name="connsiteY5" fmla="*/ 0 h 320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0357" h="3200320">
                <a:moveTo>
                  <a:pt x="3200357" y="0"/>
                </a:moveTo>
                <a:lnTo>
                  <a:pt x="3200357" y="3200320"/>
                </a:lnTo>
                <a:lnTo>
                  <a:pt x="0" y="3200320"/>
                </a:lnTo>
                <a:lnTo>
                  <a:pt x="159536" y="3196412"/>
                </a:lnTo>
                <a:cubicBezTo>
                  <a:pt x="1798363" y="3115939"/>
                  <a:pt x="3113157" y="1802765"/>
                  <a:pt x="3196195" y="164613"/>
                </a:cubicBezTo>
                <a:lnTo>
                  <a:pt x="3200357" y="0"/>
                </a:lnTo>
                <a:close/>
              </a:path>
            </a:pathLst>
          </a:cu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30">
            <a:extLst>
              <a:ext uri="{FF2B5EF4-FFF2-40B4-BE49-F238E27FC236}">
                <a16:creationId xmlns:a16="http://schemas.microsoft.com/office/drawing/2014/main" id="{6D86FEEF-2721-A616-B636-7C6F8B1B5D56}"/>
              </a:ext>
              <a:ext uri="{C183D7F6-B498-43B3-948B-1728B52AA6E4}">
                <adec:decorative xmlns:adec="http://schemas.microsoft.com/office/drawing/2017/decorative" val="1"/>
              </a:ext>
            </a:extLst>
          </p:cNvPr>
          <p:cNvSpPr>
            <a:spLocks noChangeAspect="1"/>
          </p:cNvSpPr>
          <p:nvPr userDrawn="1"/>
        </p:nvSpPr>
        <p:spPr>
          <a:xfrm rot="16200000" flipH="1" flipV="1">
            <a:off x="-433923" y="5546250"/>
            <a:ext cx="1745673" cy="877824"/>
          </a:xfrm>
          <a:custGeom>
            <a:avLst/>
            <a:gdLst>
              <a:gd name="connsiteX0" fmla="*/ 0 w 4572000"/>
              <a:gd name="connsiteY0" fmla="*/ 2285974 h 2285974"/>
              <a:gd name="connsiteX1" fmla="*/ 113956 w 4572000"/>
              <a:gd name="connsiteY1" fmla="*/ 2283183 h 2285974"/>
              <a:gd name="connsiteX2" fmla="*/ 2283027 w 4572000"/>
              <a:gd name="connsiteY2" fmla="*/ 117584 h 2285974"/>
              <a:gd name="connsiteX3" fmla="*/ 2286000 w 4572000"/>
              <a:gd name="connsiteY3" fmla="*/ 0 h 2285974"/>
              <a:gd name="connsiteX4" fmla="*/ 2288973 w 4572000"/>
              <a:gd name="connsiteY4" fmla="*/ 117584 h 2285974"/>
              <a:gd name="connsiteX5" fmla="*/ 4458044 w 4572000"/>
              <a:gd name="connsiteY5" fmla="*/ 2283183 h 2285974"/>
              <a:gd name="connsiteX6" fmla="*/ 4572000 w 4572000"/>
              <a:gd name="connsiteY6" fmla="*/ 2285974 h 2285974"/>
              <a:gd name="connsiteX7" fmla="*/ 2286000 w 4572000"/>
              <a:gd name="connsiteY7" fmla="*/ 2285974 h 2285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2285974">
                <a:moveTo>
                  <a:pt x="0" y="2285974"/>
                </a:moveTo>
                <a:lnTo>
                  <a:pt x="113956" y="2283183"/>
                </a:lnTo>
                <a:cubicBezTo>
                  <a:pt x="1284562" y="2225701"/>
                  <a:pt x="2223714" y="1287708"/>
                  <a:pt x="2283027" y="117584"/>
                </a:cubicBezTo>
                <a:lnTo>
                  <a:pt x="2286000" y="0"/>
                </a:lnTo>
                <a:lnTo>
                  <a:pt x="2288973" y="117584"/>
                </a:lnTo>
                <a:cubicBezTo>
                  <a:pt x="2348287" y="1287708"/>
                  <a:pt x="3287438" y="2225701"/>
                  <a:pt x="4458044" y="2283183"/>
                </a:cubicBezTo>
                <a:lnTo>
                  <a:pt x="4572000" y="2285974"/>
                </a:lnTo>
                <a:lnTo>
                  <a:pt x="2286000" y="2285974"/>
                </a:lnTo>
                <a:close/>
              </a:path>
            </a:pathLst>
          </a:custGeom>
          <a:solidFill>
            <a:schemeClr val="accent2">
              <a:lumMod val="40000"/>
              <a:lumOff val="6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Title 17">
            <a:extLst>
              <a:ext uri="{FF2B5EF4-FFF2-40B4-BE49-F238E27FC236}">
                <a16:creationId xmlns:a16="http://schemas.microsoft.com/office/drawing/2014/main" id="{4AC20A76-77DC-62F7-C0E5-66C03853B31E}"/>
              </a:ext>
            </a:extLst>
          </p:cNvPr>
          <p:cNvSpPr>
            <a:spLocks noGrp="1"/>
          </p:cNvSpPr>
          <p:nvPr>
            <p:ph type="title" hasCustomPrompt="1"/>
          </p:nvPr>
        </p:nvSpPr>
        <p:spPr>
          <a:xfrm>
            <a:off x="1371599" y="1478396"/>
            <a:ext cx="3710355" cy="3445297"/>
          </a:xfrm>
        </p:spPr>
        <p:txBody>
          <a:bodyPr>
            <a:normAutofit/>
          </a:bodyPr>
          <a:lstStyle>
            <a:lvl1pPr>
              <a:defRPr sz="3600">
                <a:solidFill>
                  <a:schemeClr val="accent2">
                    <a:lumMod val="75000"/>
                  </a:schemeClr>
                </a:solidFill>
              </a:defRPr>
            </a:lvl1pPr>
          </a:lstStyle>
          <a:p>
            <a:r>
              <a:rPr lang="en-US" dirty="0"/>
              <a:t>Click to add title</a:t>
            </a:r>
          </a:p>
        </p:txBody>
      </p:sp>
      <p:sp>
        <p:nvSpPr>
          <p:cNvPr id="20" name="Content Placeholder 19">
            <a:extLst>
              <a:ext uri="{FF2B5EF4-FFF2-40B4-BE49-F238E27FC236}">
                <a16:creationId xmlns:a16="http://schemas.microsoft.com/office/drawing/2014/main" id="{CF99A149-DEF4-9E0F-D0DE-E859DB6CA539}"/>
              </a:ext>
            </a:extLst>
          </p:cNvPr>
          <p:cNvSpPr>
            <a:spLocks noGrp="1"/>
          </p:cNvSpPr>
          <p:nvPr>
            <p:ph sz="quarter" idx="10" hasCustomPrompt="1"/>
          </p:nvPr>
        </p:nvSpPr>
        <p:spPr>
          <a:xfrm>
            <a:off x="5360465" y="1477963"/>
            <a:ext cx="5536135" cy="3446462"/>
          </a:xfrm>
        </p:spPr>
        <p:txBody>
          <a:bodyPr anchor="ctr">
            <a:normAutofit/>
          </a:bodyPr>
          <a:lstStyle>
            <a:lvl1pPr marL="0" indent="0">
              <a:buNone/>
              <a:defRPr sz="1800"/>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5">
            <a:extLst>
              <a:ext uri="{FF2B5EF4-FFF2-40B4-BE49-F238E27FC236}">
                <a16:creationId xmlns:a16="http://schemas.microsoft.com/office/drawing/2014/main" id="{C663CA19-070F-D373-ED8C-B6F895D11B84}"/>
              </a:ext>
            </a:extLst>
          </p:cNvPr>
          <p:cNvSpPr>
            <a:spLocks noGrp="1"/>
          </p:cNvSpPr>
          <p:nvPr>
            <p:ph type="sldNum" sz="quarter" idx="4"/>
          </p:nvPr>
        </p:nvSpPr>
        <p:spPr>
          <a:xfrm>
            <a:off x="10896600" y="5983104"/>
            <a:ext cx="1295400" cy="874895"/>
          </a:xfrm>
          <a:prstGeom prst="rect">
            <a:avLst/>
          </a:prstGeom>
        </p:spPr>
        <p:txBody>
          <a:bodyPr vert="horz" lIns="91440" tIns="45720" rIns="91440" bIns="45720" rtlCol="0" anchor="ctr"/>
          <a:lstStyle>
            <a:lvl1pPr algn="ctr">
              <a:defRPr sz="1200">
                <a:solidFill>
                  <a:schemeClr val="bg1"/>
                </a:solidFill>
                <a:latin typeface="+mj-lt"/>
              </a:defRPr>
            </a:lvl1p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10462458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Title Content and Image">
    <p:bg>
      <p:bgPr>
        <a:solidFill>
          <a:schemeClr val="accent2"/>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179D789-F69C-8306-0C19-DF73E69167C4}"/>
              </a:ext>
            </a:extLst>
          </p:cNvPr>
          <p:cNvSpPr>
            <a:spLocks noGrp="1"/>
          </p:cNvSpPr>
          <p:nvPr>
            <p:ph type="title" hasCustomPrompt="1"/>
          </p:nvPr>
        </p:nvSpPr>
        <p:spPr>
          <a:xfrm>
            <a:off x="5676415" y="360485"/>
            <a:ext cx="5032725" cy="3284203"/>
          </a:xfrm>
        </p:spPr>
        <p:txBody>
          <a:bodyPr anchor="b">
            <a:normAutofit/>
          </a:bodyPr>
          <a:lstStyle>
            <a:lvl1pPr>
              <a:defRPr sz="3600">
                <a:solidFill>
                  <a:schemeClr val="bg2"/>
                </a:solidFill>
              </a:defRPr>
            </a:lvl1pPr>
          </a:lstStyle>
          <a:p>
            <a:r>
              <a:rPr lang="en-US" dirty="0"/>
              <a:t>Click to add title</a:t>
            </a:r>
          </a:p>
        </p:txBody>
      </p:sp>
      <p:sp>
        <p:nvSpPr>
          <p:cNvPr id="2" name="Picture Placeholder 1">
            <a:extLst>
              <a:ext uri="{FF2B5EF4-FFF2-40B4-BE49-F238E27FC236}">
                <a16:creationId xmlns:a16="http://schemas.microsoft.com/office/drawing/2014/main" id="{A2003524-9DE3-1117-2E91-80A1CB96DE3E}"/>
              </a:ext>
            </a:extLst>
          </p:cNvPr>
          <p:cNvSpPr>
            <a:spLocks noGrp="1"/>
          </p:cNvSpPr>
          <p:nvPr>
            <p:ph type="pic" sz="quarter" idx="11"/>
          </p:nvPr>
        </p:nvSpPr>
        <p:spPr>
          <a:xfrm>
            <a:off x="0" y="0"/>
            <a:ext cx="4308475" cy="6858000"/>
          </a:xfrm>
          <a:custGeom>
            <a:avLst/>
            <a:gdLst>
              <a:gd name="connsiteX0" fmla="*/ 0 w 4308475"/>
              <a:gd name="connsiteY0" fmla="*/ 0 h 6858000"/>
              <a:gd name="connsiteX1" fmla="*/ 4308475 w 4308475"/>
              <a:gd name="connsiteY1" fmla="*/ 0 h 6858000"/>
              <a:gd name="connsiteX2" fmla="*/ 4308475 w 4308475"/>
              <a:gd name="connsiteY2" fmla="*/ 3390898 h 6858000"/>
              <a:gd name="connsiteX3" fmla="*/ 4307536 w 4308475"/>
              <a:gd name="connsiteY3" fmla="*/ 3390898 h 6858000"/>
              <a:gd name="connsiteX4" fmla="*/ 4290702 w 4308475"/>
              <a:gd name="connsiteY4" fmla="*/ 3724279 h 6858000"/>
              <a:gd name="connsiteX5" fmla="*/ 1146183 w 4308475"/>
              <a:gd name="connsiteY5" fmla="*/ 6848898 h 6858000"/>
              <a:gd name="connsiteX6" fmla="*/ 953984 w 4308475"/>
              <a:gd name="connsiteY6" fmla="*/ 6857998 h 6858000"/>
              <a:gd name="connsiteX7" fmla="*/ 4308475 w 4308475"/>
              <a:gd name="connsiteY7" fmla="*/ 6857998 h 6858000"/>
              <a:gd name="connsiteX8" fmla="*/ 4308475 w 4308475"/>
              <a:gd name="connsiteY8" fmla="*/ 6858000 h 6858000"/>
              <a:gd name="connsiteX9" fmla="*/ 0 w 4308475"/>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08475" h="6858000">
                <a:moveTo>
                  <a:pt x="0" y="0"/>
                </a:moveTo>
                <a:lnTo>
                  <a:pt x="4308475" y="0"/>
                </a:lnTo>
                <a:lnTo>
                  <a:pt x="4308475" y="3390898"/>
                </a:lnTo>
                <a:lnTo>
                  <a:pt x="4307536" y="3390898"/>
                </a:lnTo>
                <a:lnTo>
                  <a:pt x="4290702" y="3724279"/>
                </a:lnTo>
                <a:cubicBezTo>
                  <a:pt x="4122756" y="5378008"/>
                  <a:pt x="2802922" y="6691208"/>
                  <a:pt x="1146183" y="6848898"/>
                </a:cubicBezTo>
                <a:lnTo>
                  <a:pt x="953984" y="6857998"/>
                </a:lnTo>
                <a:lnTo>
                  <a:pt x="4308475" y="6857998"/>
                </a:lnTo>
                <a:lnTo>
                  <a:pt x="4308475" y="6858000"/>
                </a:lnTo>
                <a:lnTo>
                  <a:pt x="0" y="6858000"/>
                </a:lnTo>
                <a:close/>
              </a:path>
            </a:pathLst>
          </a:custGeom>
        </p:spPr>
        <p:txBody>
          <a:bodyPr wrap="square">
            <a:noAutofit/>
          </a:bodyPr>
          <a:lstStyle>
            <a:lvl1pPr marL="0" indent="0" algn="ctr">
              <a:buNone/>
              <a:defRPr>
                <a:solidFill>
                  <a:schemeClr val="bg2"/>
                </a:solidFill>
              </a:defRPr>
            </a:lvl1pPr>
          </a:lstStyle>
          <a:p>
            <a:r>
              <a:rPr lang="en-US"/>
              <a:t>Click icon to add picture</a:t>
            </a:r>
            <a:endParaRPr lang="en-US" dirty="0"/>
          </a:p>
        </p:txBody>
      </p:sp>
      <p:sp>
        <p:nvSpPr>
          <p:cNvPr id="10" name="Content Placeholder 9">
            <a:extLst>
              <a:ext uri="{FF2B5EF4-FFF2-40B4-BE49-F238E27FC236}">
                <a16:creationId xmlns:a16="http://schemas.microsoft.com/office/drawing/2014/main" id="{FE5C55B8-DD4C-A859-38F5-CC8FE0920B85}"/>
              </a:ext>
            </a:extLst>
          </p:cNvPr>
          <p:cNvSpPr>
            <a:spLocks noGrp="1"/>
          </p:cNvSpPr>
          <p:nvPr>
            <p:ph sz="quarter" idx="10" hasCustomPrompt="1"/>
          </p:nvPr>
        </p:nvSpPr>
        <p:spPr>
          <a:xfrm>
            <a:off x="5676306" y="3846391"/>
            <a:ext cx="5032725" cy="2136710"/>
          </a:xfrm>
        </p:spPr>
        <p:txBody>
          <a:bodyPr>
            <a:normAutofit/>
          </a:bodyPr>
          <a:lstStyle>
            <a:lvl1pPr marL="0" indent="0">
              <a:buNone/>
              <a:defRPr sz="1800">
                <a:solidFill>
                  <a:schemeClr val="bg2"/>
                </a:solidFill>
              </a:defRPr>
            </a:lvl1pPr>
            <a:lvl2pPr marL="457200" indent="0">
              <a:buNone/>
              <a:defRPr sz="1600">
                <a:solidFill>
                  <a:schemeClr val="bg2"/>
                </a:solidFill>
              </a:defRPr>
            </a:lvl2pPr>
            <a:lvl3pPr marL="914400" indent="0">
              <a:buNone/>
              <a:defRPr sz="1400">
                <a:solidFill>
                  <a:schemeClr val="bg2"/>
                </a:solidFill>
              </a:defRPr>
            </a:lvl3pPr>
            <a:lvl4pPr marL="1371600" indent="0">
              <a:buNone/>
              <a:defRPr sz="1200">
                <a:solidFill>
                  <a:schemeClr val="bg2"/>
                </a:solidFill>
              </a:defRPr>
            </a:lvl4pPr>
            <a:lvl5pPr marL="1828800" indent="0">
              <a:buNone/>
              <a:defRPr sz="1200">
                <a:solidFill>
                  <a:schemeClr val="bg2"/>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5">
            <a:extLst>
              <a:ext uri="{FF2B5EF4-FFF2-40B4-BE49-F238E27FC236}">
                <a16:creationId xmlns:a16="http://schemas.microsoft.com/office/drawing/2014/main" id="{C663CA19-070F-D373-ED8C-B6F895D11B84}"/>
              </a:ext>
            </a:extLst>
          </p:cNvPr>
          <p:cNvSpPr>
            <a:spLocks noGrp="1"/>
          </p:cNvSpPr>
          <p:nvPr>
            <p:ph type="sldNum" sz="quarter" idx="4"/>
          </p:nvPr>
        </p:nvSpPr>
        <p:spPr>
          <a:xfrm>
            <a:off x="10896600" y="5983104"/>
            <a:ext cx="1295400" cy="874895"/>
          </a:xfrm>
          <a:prstGeom prst="rect">
            <a:avLst/>
          </a:prstGeom>
        </p:spPr>
        <p:txBody>
          <a:bodyPr vert="horz" lIns="91440" tIns="45720" rIns="91440" bIns="45720" rtlCol="0" anchor="ctr"/>
          <a:lstStyle>
            <a:lvl1pPr algn="ctr">
              <a:defRPr sz="1200">
                <a:solidFill>
                  <a:srgbClr val="FFFFFF"/>
                </a:solidFill>
                <a:latin typeface="+mj-lt"/>
              </a:defRPr>
            </a:lvl1pPr>
          </a:lstStyle>
          <a:p>
            <a:fld id="{08AB70BE-1769-45B8-85A6-0C837432C7E6}" type="slidenum">
              <a:rPr lang="en-US" smtClean="0"/>
              <a:pPr/>
              <a:t>‹#›</a:t>
            </a:fld>
            <a:endParaRPr lang="en-US" dirty="0"/>
          </a:p>
        </p:txBody>
      </p:sp>
      <p:sp>
        <p:nvSpPr>
          <p:cNvPr id="7" name="Freeform: Shape 9">
            <a:extLst>
              <a:ext uri="{FF2B5EF4-FFF2-40B4-BE49-F238E27FC236}">
                <a16:creationId xmlns:a16="http://schemas.microsoft.com/office/drawing/2014/main" id="{6DC123BA-30A1-50DE-FC24-33C67A8FA78E}"/>
              </a:ext>
              <a:ext uri="{C183D7F6-B498-43B3-948B-1728B52AA6E4}">
                <adec:decorative xmlns:adec="http://schemas.microsoft.com/office/drawing/2017/decorative" val="1"/>
              </a:ext>
            </a:extLst>
          </p:cNvPr>
          <p:cNvSpPr/>
          <p:nvPr userDrawn="1"/>
        </p:nvSpPr>
        <p:spPr>
          <a:xfrm flipH="1" flipV="1">
            <a:off x="4308762" y="3390898"/>
            <a:ext cx="3354778" cy="3467100"/>
          </a:xfrm>
          <a:custGeom>
            <a:avLst/>
            <a:gdLst>
              <a:gd name="connsiteX0" fmla="*/ 0 w 2353172"/>
              <a:gd name="connsiteY0" fmla="*/ 0 h 2431959"/>
              <a:gd name="connsiteX1" fmla="*/ 2353172 w 2353172"/>
              <a:gd name="connsiteY1" fmla="*/ 0 h 2431959"/>
              <a:gd name="connsiteX2" fmla="*/ 2353172 w 2353172"/>
              <a:gd name="connsiteY2" fmla="*/ 2431959 h 2431959"/>
              <a:gd name="connsiteX3" fmla="*/ 2352312 w 2353172"/>
              <a:gd name="connsiteY3" fmla="*/ 2431959 h 2431959"/>
              <a:gd name="connsiteX4" fmla="*/ 2340504 w 2353172"/>
              <a:gd name="connsiteY4" fmla="*/ 2198113 h 2431959"/>
              <a:gd name="connsiteX5" fmla="*/ 134816 w 2353172"/>
              <a:gd name="connsiteY5" fmla="*/ 6383 h 2431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3172" h="2431959">
                <a:moveTo>
                  <a:pt x="0" y="0"/>
                </a:moveTo>
                <a:lnTo>
                  <a:pt x="2353172" y="0"/>
                </a:lnTo>
                <a:lnTo>
                  <a:pt x="2353172" y="2431959"/>
                </a:lnTo>
                <a:lnTo>
                  <a:pt x="2352312" y="2431959"/>
                </a:lnTo>
                <a:lnTo>
                  <a:pt x="2340504" y="2198113"/>
                </a:lnTo>
                <a:cubicBezTo>
                  <a:pt x="2222700" y="1038123"/>
                  <a:pt x="1296917" y="116993"/>
                  <a:pt x="134816" y="6383"/>
                </a:cubicBez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34038185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610C35C-5361-BD30-EB79-01BD72158B57}"/>
              </a:ext>
              <a:ext uri="{C183D7F6-B498-43B3-948B-1728B52AA6E4}">
                <adec:decorative xmlns:adec="http://schemas.microsoft.com/office/drawing/2017/decorative" val="1"/>
              </a:ext>
            </a:extLst>
          </p:cNvPr>
          <p:cNvSpPr/>
          <p:nvPr userDrawn="1"/>
        </p:nvSpPr>
        <p:spPr>
          <a:xfrm rot="5400000">
            <a:off x="-2992038" y="2992045"/>
            <a:ext cx="6858000" cy="873925"/>
          </a:xfrm>
          <a:prstGeom prst="rect">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reeform 26">
            <a:extLst>
              <a:ext uri="{FF2B5EF4-FFF2-40B4-BE49-F238E27FC236}">
                <a16:creationId xmlns:a16="http://schemas.microsoft.com/office/drawing/2014/main" id="{948A7171-32A3-1CAC-DDFD-7C44DDAF06EA}"/>
              </a:ext>
              <a:ext uri="{C183D7F6-B498-43B3-948B-1728B52AA6E4}">
                <adec:decorative xmlns:adec="http://schemas.microsoft.com/office/drawing/2017/decorative" val="1"/>
              </a:ext>
            </a:extLst>
          </p:cNvPr>
          <p:cNvSpPr>
            <a:spLocks noChangeAspect="1"/>
          </p:cNvSpPr>
          <p:nvPr userDrawn="1"/>
        </p:nvSpPr>
        <p:spPr>
          <a:xfrm flipH="1" flipV="1">
            <a:off x="1" y="0"/>
            <a:ext cx="1745673" cy="877824"/>
          </a:xfrm>
          <a:custGeom>
            <a:avLst/>
            <a:gdLst>
              <a:gd name="connsiteX0" fmla="*/ 0 w 4572000"/>
              <a:gd name="connsiteY0" fmla="*/ 2285974 h 2285974"/>
              <a:gd name="connsiteX1" fmla="*/ 113956 w 4572000"/>
              <a:gd name="connsiteY1" fmla="*/ 2283183 h 2285974"/>
              <a:gd name="connsiteX2" fmla="*/ 2283027 w 4572000"/>
              <a:gd name="connsiteY2" fmla="*/ 117584 h 2285974"/>
              <a:gd name="connsiteX3" fmla="*/ 2286000 w 4572000"/>
              <a:gd name="connsiteY3" fmla="*/ 0 h 2285974"/>
              <a:gd name="connsiteX4" fmla="*/ 2288973 w 4572000"/>
              <a:gd name="connsiteY4" fmla="*/ 117584 h 2285974"/>
              <a:gd name="connsiteX5" fmla="*/ 4458044 w 4572000"/>
              <a:gd name="connsiteY5" fmla="*/ 2283183 h 2285974"/>
              <a:gd name="connsiteX6" fmla="*/ 4572000 w 4572000"/>
              <a:gd name="connsiteY6" fmla="*/ 2285974 h 2285974"/>
              <a:gd name="connsiteX7" fmla="*/ 2286000 w 4572000"/>
              <a:gd name="connsiteY7" fmla="*/ 2285974 h 2285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2285974">
                <a:moveTo>
                  <a:pt x="0" y="2285974"/>
                </a:moveTo>
                <a:lnTo>
                  <a:pt x="113956" y="2283183"/>
                </a:lnTo>
                <a:cubicBezTo>
                  <a:pt x="1284562" y="2225701"/>
                  <a:pt x="2223714" y="1287708"/>
                  <a:pt x="2283027" y="117584"/>
                </a:cubicBezTo>
                <a:lnTo>
                  <a:pt x="2286000" y="0"/>
                </a:lnTo>
                <a:lnTo>
                  <a:pt x="2288973" y="117584"/>
                </a:lnTo>
                <a:cubicBezTo>
                  <a:pt x="2348287" y="1287708"/>
                  <a:pt x="3287438" y="2225701"/>
                  <a:pt x="4458044" y="2283183"/>
                </a:cubicBezTo>
                <a:lnTo>
                  <a:pt x="4572000" y="2285974"/>
                </a:lnTo>
                <a:lnTo>
                  <a:pt x="2286000" y="2285974"/>
                </a:lnTo>
                <a:close/>
              </a:path>
            </a:pathLst>
          </a:custGeom>
          <a:solidFill>
            <a:schemeClr val="accent2">
              <a:lumMod val="40000"/>
              <a:lumOff val="6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Freeform 47">
            <a:extLst>
              <a:ext uri="{FF2B5EF4-FFF2-40B4-BE49-F238E27FC236}">
                <a16:creationId xmlns:a16="http://schemas.microsoft.com/office/drawing/2014/main" id="{06FD5EAC-FAC4-CDB4-6AB8-809E940F0780}"/>
              </a:ext>
              <a:ext uri="{C183D7F6-B498-43B3-948B-1728B52AA6E4}">
                <adec:decorative xmlns:adec="http://schemas.microsoft.com/office/drawing/2017/decorative" val="1"/>
              </a:ext>
            </a:extLst>
          </p:cNvPr>
          <p:cNvSpPr/>
          <p:nvPr userDrawn="1"/>
        </p:nvSpPr>
        <p:spPr>
          <a:xfrm>
            <a:off x="8991644" y="3657688"/>
            <a:ext cx="3200357" cy="3200320"/>
          </a:xfrm>
          <a:custGeom>
            <a:avLst/>
            <a:gdLst>
              <a:gd name="connsiteX0" fmla="*/ 3200357 w 3200357"/>
              <a:gd name="connsiteY0" fmla="*/ 0 h 3200320"/>
              <a:gd name="connsiteX1" fmla="*/ 3200357 w 3200357"/>
              <a:gd name="connsiteY1" fmla="*/ 3200320 h 3200320"/>
              <a:gd name="connsiteX2" fmla="*/ 0 w 3200357"/>
              <a:gd name="connsiteY2" fmla="*/ 3200320 h 3200320"/>
              <a:gd name="connsiteX3" fmla="*/ 159536 w 3200357"/>
              <a:gd name="connsiteY3" fmla="*/ 3196412 h 3200320"/>
              <a:gd name="connsiteX4" fmla="*/ 3196195 w 3200357"/>
              <a:gd name="connsiteY4" fmla="*/ 164613 h 3200320"/>
              <a:gd name="connsiteX5" fmla="*/ 3200357 w 3200357"/>
              <a:gd name="connsiteY5" fmla="*/ 0 h 320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0357" h="3200320">
                <a:moveTo>
                  <a:pt x="3200357" y="0"/>
                </a:moveTo>
                <a:lnTo>
                  <a:pt x="3200357" y="3200320"/>
                </a:lnTo>
                <a:lnTo>
                  <a:pt x="0" y="3200320"/>
                </a:lnTo>
                <a:lnTo>
                  <a:pt x="159536" y="3196412"/>
                </a:lnTo>
                <a:cubicBezTo>
                  <a:pt x="1798363" y="3115939"/>
                  <a:pt x="3113157" y="1802765"/>
                  <a:pt x="3196195" y="164613"/>
                </a:cubicBezTo>
                <a:lnTo>
                  <a:pt x="3200357" y="0"/>
                </a:lnTo>
                <a:close/>
              </a:path>
            </a:pathLst>
          </a:cu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Title 9">
            <a:extLst>
              <a:ext uri="{FF2B5EF4-FFF2-40B4-BE49-F238E27FC236}">
                <a16:creationId xmlns:a16="http://schemas.microsoft.com/office/drawing/2014/main" id="{6DA13352-25BC-FD28-A34C-DD204D5BF178}"/>
              </a:ext>
            </a:extLst>
          </p:cNvPr>
          <p:cNvSpPr>
            <a:spLocks noGrp="1"/>
          </p:cNvSpPr>
          <p:nvPr>
            <p:ph type="title" hasCustomPrompt="1"/>
          </p:nvPr>
        </p:nvSpPr>
        <p:spPr>
          <a:xfrm>
            <a:off x="1381748" y="246183"/>
            <a:ext cx="9525000" cy="1919521"/>
          </a:xfrm>
        </p:spPr>
        <p:txBody>
          <a:bodyPr>
            <a:normAutofit/>
          </a:bodyPr>
          <a:lstStyle>
            <a:lvl1pPr>
              <a:defRPr sz="3600">
                <a:solidFill>
                  <a:schemeClr val="accent2">
                    <a:lumMod val="75000"/>
                  </a:schemeClr>
                </a:solidFill>
              </a:defRPr>
            </a:lvl1pPr>
          </a:lstStyle>
          <a:p>
            <a:r>
              <a:rPr lang="en-US" dirty="0"/>
              <a:t>Click to add title</a:t>
            </a:r>
          </a:p>
        </p:txBody>
      </p:sp>
      <p:sp>
        <p:nvSpPr>
          <p:cNvPr id="12" name="Content Placeholder 11">
            <a:extLst>
              <a:ext uri="{FF2B5EF4-FFF2-40B4-BE49-F238E27FC236}">
                <a16:creationId xmlns:a16="http://schemas.microsoft.com/office/drawing/2014/main" id="{034108AC-4ED2-99E6-0212-0AC0802C553A}"/>
              </a:ext>
            </a:extLst>
          </p:cNvPr>
          <p:cNvSpPr>
            <a:spLocks noGrp="1"/>
          </p:cNvSpPr>
          <p:nvPr>
            <p:ph sz="quarter" idx="10" hasCustomPrompt="1"/>
          </p:nvPr>
        </p:nvSpPr>
        <p:spPr>
          <a:xfrm>
            <a:off x="1371600" y="2274033"/>
            <a:ext cx="9525000" cy="3317875"/>
          </a:xfrm>
        </p:spPr>
        <p:txBody>
          <a:bodyPr>
            <a:normAutofit/>
          </a:bodyPr>
          <a:lstStyle>
            <a:lvl1pPr>
              <a:spcBef>
                <a:spcPts val="0"/>
              </a:spcBef>
              <a:spcAft>
                <a:spcPts val="600"/>
              </a:spcAft>
              <a:buClr>
                <a:schemeClr val="tx1"/>
              </a:buClr>
              <a:defRPr sz="1800"/>
            </a:lvl1pPr>
            <a:lvl2pPr>
              <a:spcBef>
                <a:spcPts val="0"/>
              </a:spcBef>
              <a:spcAft>
                <a:spcPts val="600"/>
              </a:spcAft>
              <a:buClr>
                <a:schemeClr val="tx1"/>
              </a:buClr>
              <a:defRPr sz="1600"/>
            </a:lvl2pPr>
            <a:lvl3pPr>
              <a:spcBef>
                <a:spcPts val="0"/>
              </a:spcBef>
              <a:spcAft>
                <a:spcPts val="600"/>
              </a:spcAft>
              <a:buClr>
                <a:schemeClr val="tx1"/>
              </a:buClr>
              <a:defRPr sz="1400"/>
            </a:lvl3pPr>
            <a:lvl4pPr>
              <a:spcBef>
                <a:spcPts val="0"/>
              </a:spcBef>
              <a:spcAft>
                <a:spcPts val="600"/>
              </a:spcAft>
              <a:buClr>
                <a:schemeClr val="tx1"/>
              </a:buClr>
              <a:defRPr sz="1200"/>
            </a:lvl4pPr>
            <a:lvl5pPr>
              <a:spcBef>
                <a:spcPts val="0"/>
              </a:spcBef>
              <a:spcAft>
                <a:spcPts val="600"/>
              </a:spcAft>
              <a:buClr>
                <a:schemeClr val="tx1"/>
              </a:buClr>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5">
            <a:extLst>
              <a:ext uri="{FF2B5EF4-FFF2-40B4-BE49-F238E27FC236}">
                <a16:creationId xmlns:a16="http://schemas.microsoft.com/office/drawing/2014/main" id="{C663CA19-070F-D373-ED8C-B6F895D11B84}"/>
              </a:ext>
            </a:extLst>
          </p:cNvPr>
          <p:cNvSpPr>
            <a:spLocks noGrp="1"/>
          </p:cNvSpPr>
          <p:nvPr>
            <p:ph type="sldNum" sz="quarter" idx="4"/>
          </p:nvPr>
        </p:nvSpPr>
        <p:spPr>
          <a:xfrm>
            <a:off x="10896600" y="5983104"/>
            <a:ext cx="1295400" cy="874895"/>
          </a:xfrm>
          <a:prstGeom prst="rect">
            <a:avLst/>
          </a:prstGeom>
        </p:spPr>
        <p:txBody>
          <a:bodyPr vert="horz" lIns="91440" tIns="45720" rIns="91440" bIns="45720" rtlCol="0" anchor="ctr"/>
          <a:lstStyle>
            <a:lvl1pPr algn="ctr">
              <a:defRPr sz="1200">
                <a:solidFill>
                  <a:srgbClr val="FFFFFF"/>
                </a:solidFill>
                <a:latin typeface="+mj-lt"/>
              </a:defRPr>
            </a:lvl1p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12225936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Title Content and Picture 2">
    <p:spTree>
      <p:nvGrpSpPr>
        <p:cNvPr id="1" name=""/>
        <p:cNvGrpSpPr/>
        <p:nvPr/>
      </p:nvGrpSpPr>
      <p:grpSpPr>
        <a:xfrm>
          <a:off x="0" y="0"/>
          <a:ext cx="0" cy="0"/>
          <a:chOff x="0" y="0"/>
          <a:chExt cx="0" cy="0"/>
        </a:xfrm>
      </p:grpSpPr>
      <p:sp>
        <p:nvSpPr>
          <p:cNvPr id="6" name="Freeform: Shape 8">
            <a:extLst>
              <a:ext uri="{FF2B5EF4-FFF2-40B4-BE49-F238E27FC236}">
                <a16:creationId xmlns:a16="http://schemas.microsoft.com/office/drawing/2014/main" id="{D8A19A74-FE0D-4975-5657-5362CEB4D339}"/>
              </a:ext>
              <a:ext uri="{C183D7F6-B498-43B3-948B-1728B52AA6E4}">
                <adec:decorative xmlns:adec="http://schemas.microsoft.com/office/drawing/2017/decorative" val="1"/>
              </a:ext>
            </a:extLst>
          </p:cNvPr>
          <p:cNvSpPr/>
          <p:nvPr userDrawn="1"/>
        </p:nvSpPr>
        <p:spPr>
          <a:xfrm rot="10800000" flipH="1">
            <a:off x="6117263" y="5090690"/>
            <a:ext cx="1807536" cy="1777059"/>
          </a:xfrm>
          <a:custGeom>
            <a:avLst/>
            <a:gdLst>
              <a:gd name="connsiteX0" fmla="*/ 0 w 2353172"/>
              <a:gd name="connsiteY0" fmla="*/ 0 h 2431959"/>
              <a:gd name="connsiteX1" fmla="*/ 2353172 w 2353172"/>
              <a:gd name="connsiteY1" fmla="*/ 0 h 2431959"/>
              <a:gd name="connsiteX2" fmla="*/ 2353172 w 2353172"/>
              <a:gd name="connsiteY2" fmla="*/ 2431959 h 2431959"/>
              <a:gd name="connsiteX3" fmla="*/ 2352312 w 2353172"/>
              <a:gd name="connsiteY3" fmla="*/ 2431959 h 2431959"/>
              <a:gd name="connsiteX4" fmla="*/ 2340504 w 2353172"/>
              <a:gd name="connsiteY4" fmla="*/ 2198113 h 2431959"/>
              <a:gd name="connsiteX5" fmla="*/ 134816 w 2353172"/>
              <a:gd name="connsiteY5" fmla="*/ 6383 h 2431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3172" h="2431959">
                <a:moveTo>
                  <a:pt x="0" y="0"/>
                </a:moveTo>
                <a:lnTo>
                  <a:pt x="2353172" y="0"/>
                </a:lnTo>
                <a:lnTo>
                  <a:pt x="2353172" y="2431959"/>
                </a:lnTo>
                <a:lnTo>
                  <a:pt x="2352312" y="2431959"/>
                </a:lnTo>
                <a:lnTo>
                  <a:pt x="2340504" y="2198113"/>
                </a:lnTo>
                <a:cubicBezTo>
                  <a:pt x="2222700" y="1038123"/>
                  <a:pt x="1296917" y="116993"/>
                  <a:pt x="134816" y="6383"/>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Rectangle 6">
            <a:extLst>
              <a:ext uri="{FF2B5EF4-FFF2-40B4-BE49-F238E27FC236}">
                <a16:creationId xmlns:a16="http://schemas.microsoft.com/office/drawing/2014/main" id="{68E8CCA9-A930-4217-FC4B-419AD08ED96F}"/>
              </a:ext>
              <a:ext uri="{C183D7F6-B498-43B3-948B-1728B52AA6E4}">
                <adec:decorative xmlns:adec="http://schemas.microsoft.com/office/drawing/2017/decorative" val="1"/>
              </a:ext>
            </a:extLst>
          </p:cNvPr>
          <p:cNvSpPr/>
          <p:nvPr userDrawn="1"/>
        </p:nvSpPr>
        <p:spPr>
          <a:xfrm rot="5400000">
            <a:off x="-2996913" y="2996911"/>
            <a:ext cx="6867747" cy="873925"/>
          </a:xfrm>
          <a:prstGeom prst="rect">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25">
            <a:extLst>
              <a:ext uri="{FF2B5EF4-FFF2-40B4-BE49-F238E27FC236}">
                <a16:creationId xmlns:a16="http://schemas.microsoft.com/office/drawing/2014/main" id="{A5202170-963D-8D6D-EF61-11B291827C7A}"/>
              </a:ext>
              <a:ext uri="{C183D7F6-B498-43B3-948B-1728B52AA6E4}">
                <adec:decorative xmlns:adec="http://schemas.microsoft.com/office/drawing/2017/decorative" val="1"/>
              </a:ext>
            </a:extLst>
          </p:cNvPr>
          <p:cNvSpPr>
            <a:spLocks noChangeAspect="1"/>
          </p:cNvSpPr>
          <p:nvPr userDrawn="1"/>
        </p:nvSpPr>
        <p:spPr>
          <a:xfrm flipH="1" flipV="1">
            <a:off x="0" y="-8"/>
            <a:ext cx="1745673" cy="877824"/>
          </a:xfrm>
          <a:custGeom>
            <a:avLst/>
            <a:gdLst>
              <a:gd name="connsiteX0" fmla="*/ 0 w 4572000"/>
              <a:gd name="connsiteY0" fmla="*/ 2285974 h 2285974"/>
              <a:gd name="connsiteX1" fmla="*/ 113956 w 4572000"/>
              <a:gd name="connsiteY1" fmla="*/ 2283183 h 2285974"/>
              <a:gd name="connsiteX2" fmla="*/ 2283027 w 4572000"/>
              <a:gd name="connsiteY2" fmla="*/ 117584 h 2285974"/>
              <a:gd name="connsiteX3" fmla="*/ 2286000 w 4572000"/>
              <a:gd name="connsiteY3" fmla="*/ 0 h 2285974"/>
              <a:gd name="connsiteX4" fmla="*/ 2288973 w 4572000"/>
              <a:gd name="connsiteY4" fmla="*/ 117584 h 2285974"/>
              <a:gd name="connsiteX5" fmla="*/ 4458044 w 4572000"/>
              <a:gd name="connsiteY5" fmla="*/ 2283183 h 2285974"/>
              <a:gd name="connsiteX6" fmla="*/ 4572000 w 4572000"/>
              <a:gd name="connsiteY6" fmla="*/ 2285974 h 2285974"/>
              <a:gd name="connsiteX7" fmla="*/ 2286000 w 4572000"/>
              <a:gd name="connsiteY7" fmla="*/ 2285974 h 2285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2285974">
                <a:moveTo>
                  <a:pt x="0" y="2285974"/>
                </a:moveTo>
                <a:lnTo>
                  <a:pt x="113956" y="2283183"/>
                </a:lnTo>
                <a:cubicBezTo>
                  <a:pt x="1284562" y="2225701"/>
                  <a:pt x="2223714" y="1287708"/>
                  <a:pt x="2283027" y="117584"/>
                </a:cubicBezTo>
                <a:lnTo>
                  <a:pt x="2286000" y="0"/>
                </a:lnTo>
                <a:lnTo>
                  <a:pt x="2288973" y="117584"/>
                </a:lnTo>
                <a:cubicBezTo>
                  <a:pt x="2348287" y="1287708"/>
                  <a:pt x="3287438" y="2225701"/>
                  <a:pt x="4458044" y="2283183"/>
                </a:cubicBezTo>
                <a:lnTo>
                  <a:pt x="4572000" y="2285974"/>
                </a:lnTo>
                <a:lnTo>
                  <a:pt x="2286000" y="2285974"/>
                </a:lnTo>
                <a:close/>
              </a:path>
            </a:pathLst>
          </a:custGeom>
          <a:solidFill>
            <a:schemeClr val="accent2">
              <a:lumMod val="40000"/>
              <a:lumOff val="6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Title 12">
            <a:extLst>
              <a:ext uri="{FF2B5EF4-FFF2-40B4-BE49-F238E27FC236}">
                <a16:creationId xmlns:a16="http://schemas.microsoft.com/office/drawing/2014/main" id="{6A71B5EB-558B-B072-1FF1-CDA55B10CC6E}"/>
              </a:ext>
            </a:extLst>
          </p:cNvPr>
          <p:cNvSpPr>
            <a:spLocks noGrp="1"/>
          </p:cNvSpPr>
          <p:nvPr>
            <p:ph type="title" hasCustomPrompt="1"/>
          </p:nvPr>
        </p:nvSpPr>
        <p:spPr>
          <a:xfrm>
            <a:off x="1381757" y="328860"/>
            <a:ext cx="6136643" cy="1777060"/>
          </a:xfrm>
        </p:spPr>
        <p:txBody>
          <a:bodyPr>
            <a:normAutofit/>
          </a:bodyPr>
          <a:lstStyle>
            <a:lvl1pPr>
              <a:defRPr sz="3600">
                <a:solidFill>
                  <a:schemeClr val="accent2">
                    <a:lumMod val="75000"/>
                  </a:schemeClr>
                </a:solidFill>
              </a:defRPr>
            </a:lvl1pPr>
          </a:lstStyle>
          <a:p>
            <a:r>
              <a:rPr lang="en-US" dirty="0"/>
              <a:t>Click to add title</a:t>
            </a:r>
          </a:p>
        </p:txBody>
      </p:sp>
      <p:sp>
        <p:nvSpPr>
          <p:cNvPr id="14" name="Content Placeholder 20">
            <a:extLst>
              <a:ext uri="{FF2B5EF4-FFF2-40B4-BE49-F238E27FC236}">
                <a16:creationId xmlns:a16="http://schemas.microsoft.com/office/drawing/2014/main" id="{B84F4814-519C-86D2-1886-90E0A98968D3}"/>
              </a:ext>
            </a:extLst>
          </p:cNvPr>
          <p:cNvSpPr>
            <a:spLocks noGrp="1"/>
          </p:cNvSpPr>
          <p:nvPr>
            <p:ph sz="quarter" idx="11" hasCustomPrompt="1"/>
          </p:nvPr>
        </p:nvSpPr>
        <p:spPr>
          <a:xfrm>
            <a:off x="1371204" y="2282999"/>
            <a:ext cx="6136643" cy="3685507"/>
          </a:xfrm>
        </p:spPr>
        <p:txBody>
          <a:bodyPr>
            <a:normAutofit/>
          </a:bodyPr>
          <a:lstStyle>
            <a:lvl1pPr>
              <a:spcBef>
                <a:spcPts val="0"/>
              </a:spcBef>
              <a:spcAft>
                <a:spcPts val="600"/>
              </a:spcAft>
              <a:buClr>
                <a:schemeClr val="tx1"/>
              </a:buClr>
              <a:defRPr sz="1800"/>
            </a:lvl1pPr>
            <a:lvl2pPr>
              <a:spcBef>
                <a:spcPts val="0"/>
              </a:spcBef>
              <a:spcAft>
                <a:spcPts val="600"/>
              </a:spcAft>
              <a:buClr>
                <a:schemeClr val="tx1"/>
              </a:buClr>
              <a:defRPr sz="1600"/>
            </a:lvl2pPr>
            <a:lvl3pPr>
              <a:spcBef>
                <a:spcPts val="0"/>
              </a:spcBef>
              <a:spcAft>
                <a:spcPts val="600"/>
              </a:spcAft>
              <a:buClr>
                <a:schemeClr val="tx1"/>
              </a:buClr>
              <a:defRPr sz="1400"/>
            </a:lvl3pPr>
            <a:lvl4pPr>
              <a:spcBef>
                <a:spcPts val="0"/>
              </a:spcBef>
              <a:spcAft>
                <a:spcPts val="600"/>
              </a:spcAft>
              <a:buClr>
                <a:schemeClr val="tx1"/>
              </a:buClr>
              <a:defRPr sz="1200"/>
            </a:lvl4pPr>
            <a:lvl5pPr>
              <a:spcBef>
                <a:spcPts val="0"/>
              </a:spcBef>
              <a:spcAft>
                <a:spcPts val="600"/>
              </a:spcAft>
              <a:buClr>
                <a:schemeClr val="tx1"/>
              </a:buClr>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11">
            <a:extLst>
              <a:ext uri="{FF2B5EF4-FFF2-40B4-BE49-F238E27FC236}">
                <a16:creationId xmlns:a16="http://schemas.microsoft.com/office/drawing/2014/main" id="{55A36A3E-F1BF-A2FC-E9BF-616718E65B8B}"/>
              </a:ext>
            </a:extLst>
          </p:cNvPr>
          <p:cNvSpPr>
            <a:spLocks noGrp="1"/>
          </p:cNvSpPr>
          <p:nvPr>
            <p:ph type="pic" sz="quarter" idx="10"/>
          </p:nvPr>
        </p:nvSpPr>
        <p:spPr>
          <a:xfrm>
            <a:off x="7924800" y="0"/>
            <a:ext cx="4267200" cy="6858000"/>
          </a:xfrm>
          <a:solidFill>
            <a:schemeClr val="accent2"/>
          </a:solidFill>
        </p:spPr>
        <p:txBody>
          <a:bodyPr/>
          <a:lstStyle>
            <a:lvl1pPr marL="0" indent="0" algn="ctr">
              <a:buNone/>
              <a:defRPr>
                <a:solidFill>
                  <a:schemeClr val="bg2"/>
                </a:solidFill>
              </a:defRPr>
            </a:lvl1pPr>
          </a:lstStyle>
          <a:p>
            <a:r>
              <a:rPr lang="en-US"/>
              <a:t>Click icon to add picture</a:t>
            </a:r>
            <a:endParaRPr lang="en-US" dirty="0"/>
          </a:p>
        </p:txBody>
      </p:sp>
      <p:sp>
        <p:nvSpPr>
          <p:cNvPr id="10" name="Slide Number Placeholder 5">
            <a:extLst>
              <a:ext uri="{FF2B5EF4-FFF2-40B4-BE49-F238E27FC236}">
                <a16:creationId xmlns:a16="http://schemas.microsoft.com/office/drawing/2014/main" id="{7769D9C9-E3F7-6719-75F2-AA70DF83E1AD}"/>
              </a:ext>
            </a:extLst>
          </p:cNvPr>
          <p:cNvSpPr>
            <a:spLocks noGrp="1"/>
          </p:cNvSpPr>
          <p:nvPr>
            <p:ph type="sldNum" sz="quarter" idx="4"/>
          </p:nvPr>
        </p:nvSpPr>
        <p:spPr>
          <a:xfrm>
            <a:off x="10896600" y="5983104"/>
            <a:ext cx="1295400" cy="874895"/>
          </a:xfrm>
          <a:prstGeom prst="rect">
            <a:avLst/>
          </a:prstGeom>
        </p:spPr>
        <p:txBody>
          <a:bodyPr vert="horz" lIns="91440" tIns="45720" rIns="91440" bIns="45720" rtlCol="0" anchor="ctr"/>
          <a:lstStyle>
            <a:lvl1pPr algn="ctr">
              <a:defRPr sz="1200">
                <a:solidFill>
                  <a:srgbClr val="FFFFFF"/>
                </a:solidFill>
                <a:latin typeface="+mj-lt"/>
              </a:defRPr>
            </a:lvl1p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12646400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Title and 2 Column 3">
    <p:spTree>
      <p:nvGrpSpPr>
        <p:cNvPr id="1" name=""/>
        <p:cNvGrpSpPr/>
        <p:nvPr/>
      </p:nvGrpSpPr>
      <p:grpSpPr>
        <a:xfrm>
          <a:off x="0" y="0"/>
          <a:ext cx="0" cy="0"/>
          <a:chOff x="0" y="0"/>
          <a:chExt cx="0" cy="0"/>
        </a:xfrm>
      </p:grpSpPr>
      <p:sp>
        <p:nvSpPr>
          <p:cNvPr id="2" name="Freeform 36">
            <a:extLst>
              <a:ext uri="{FF2B5EF4-FFF2-40B4-BE49-F238E27FC236}">
                <a16:creationId xmlns:a16="http://schemas.microsoft.com/office/drawing/2014/main" id="{F8F589DA-127F-E2E7-6ADA-1D3C04799932}"/>
              </a:ext>
              <a:ext uri="{C183D7F6-B498-43B3-948B-1728B52AA6E4}">
                <adec:decorative xmlns:adec="http://schemas.microsoft.com/office/drawing/2017/decorative" val="1"/>
              </a:ext>
            </a:extLst>
          </p:cNvPr>
          <p:cNvSpPr/>
          <p:nvPr userDrawn="1"/>
        </p:nvSpPr>
        <p:spPr>
          <a:xfrm>
            <a:off x="8991645" y="3657688"/>
            <a:ext cx="3200357" cy="3200320"/>
          </a:xfrm>
          <a:custGeom>
            <a:avLst/>
            <a:gdLst>
              <a:gd name="connsiteX0" fmla="*/ 3200357 w 3200357"/>
              <a:gd name="connsiteY0" fmla="*/ 0 h 3200320"/>
              <a:gd name="connsiteX1" fmla="*/ 3200357 w 3200357"/>
              <a:gd name="connsiteY1" fmla="*/ 3200320 h 3200320"/>
              <a:gd name="connsiteX2" fmla="*/ 0 w 3200357"/>
              <a:gd name="connsiteY2" fmla="*/ 3200320 h 3200320"/>
              <a:gd name="connsiteX3" fmla="*/ 159536 w 3200357"/>
              <a:gd name="connsiteY3" fmla="*/ 3196412 h 3200320"/>
              <a:gd name="connsiteX4" fmla="*/ 3196195 w 3200357"/>
              <a:gd name="connsiteY4" fmla="*/ 164613 h 3200320"/>
              <a:gd name="connsiteX5" fmla="*/ 3200357 w 3200357"/>
              <a:gd name="connsiteY5" fmla="*/ 0 h 320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0357" h="3200320">
                <a:moveTo>
                  <a:pt x="3200357" y="0"/>
                </a:moveTo>
                <a:lnTo>
                  <a:pt x="3200357" y="3200320"/>
                </a:lnTo>
                <a:lnTo>
                  <a:pt x="0" y="3200320"/>
                </a:lnTo>
                <a:lnTo>
                  <a:pt x="159536" y="3196412"/>
                </a:lnTo>
                <a:cubicBezTo>
                  <a:pt x="1798363" y="3115939"/>
                  <a:pt x="3113157" y="1802765"/>
                  <a:pt x="3196195" y="164613"/>
                </a:cubicBezTo>
                <a:lnTo>
                  <a:pt x="3200357" y="0"/>
                </a:lnTo>
                <a:close/>
              </a:path>
            </a:pathLst>
          </a:cu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Rectangle 7">
            <a:extLst>
              <a:ext uri="{FF2B5EF4-FFF2-40B4-BE49-F238E27FC236}">
                <a16:creationId xmlns:a16="http://schemas.microsoft.com/office/drawing/2014/main" id="{8700FBF0-749D-0FF0-74B6-3565174CA001}"/>
              </a:ext>
              <a:ext uri="{C183D7F6-B498-43B3-948B-1728B52AA6E4}">
                <adec:decorative xmlns:adec="http://schemas.microsoft.com/office/drawing/2017/decorative" val="1"/>
              </a:ext>
            </a:extLst>
          </p:cNvPr>
          <p:cNvSpPr/>
          <p:nvPr userDrawn="1"/>
        </p:nvSpPr>
        <p:spPr>
          <a:xfrm rot="5400000">
            <a:off x="-2992038" y="2992045"/>
            <a:ext cx="6858000" cy="873925"/>
          </a:xfrm>
          <a:prstGeom prst="rect">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10">
            <a:extLst>
              <a:ext uri="{FF2B5EF4-FFF2-40B4-BE49-F238E27FC236}">
                <a16:creationId xmlns:a16="http://schemas.microsoft.com/office/drawing/2014/main" id="{0DDA3FAB-74FF-4772-2BA4-B242E12ABEC7}"/>
              </a:ext>
              <a:ext uri="{C183D7F6-B498-43B3-948B-1728B52AA6E4}">
                <adec:decorative xmlns:adec="http://schemas.microsoft.com/office/drawing/2017/decorative" val="1"/>
              </a:ext>
            </a:extLst>
          </p:cNvPr>
          <p:cNvSpPr>
            <a:spLocks noChangeAspect="1"/>
          </p:cNvSpPr>
          <p:nvPr userDrawn="1"/>
        </p:nvSpPr>
        <p:spPr>
          <a:xfrm flipH="1" flipV="1">
            <a:off x="1" y="0"/>
            <a:ext cx="1745673" cy="877824"/>
          </a:xfrm>
          <a:custGeom>
            <a:avLst/>
            <a:gdLst>
              <a:gd name="connsiteX0" fmla="*/ 0 w 4572000"/>
              <a:gd name="connsiteY0" fmla="*/ 2285974 h 2285974"/>
              <a:gd name="connsiteX1" fmla="*/ 113956 w 4572000"/>
              <a:gd name="connsiteY1" fmla="*/ 2283183 h 2285974"/>
              <a:gd name="connsiteX2" fmla="*/ 2283027 w 4572000"/>
              <a:gd name="connsiteY2" fmla="*/ 117584 h 2285974"/>
              <a:gd name="connsiteX3" fmla="*/ 2286000 w 4572000"/>
              <a:gd name="connsiteY3" fmla="*/ 0 h 2285974"/>
              <a:gd name="connsiteX4" fmla="*/ 2288973 w 4572000"/>
              <a:gd name="connsiteY4" fmla="*/ 117584 h 2285974"/>
              <a:gd name="connsiteX5" fmla="*/ 4458044 w 4572000"/>
              <a:gd name="connsiteY5" fmla="*/ 2283183 h 2285974"/>
              <a:gd name="connsiteX6" fmla="*/ 4572000 w 4572000"/>
              <a:gd name="connsiteY6" fmla="*/ 2285974 h 2285974"/>
              <a:gd name="connsiteX7" fmla="*/ 2286000 w 4572000"/>
              <a:gd name="connsiteY7" fmla="*/ 2285974 h 2285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2285974">
                <a:moveTo>
                  <a:pt x="0" y="2285974"/>
                </a:moveTo>
                <a:lnTo>
                  <a:pt x="113956" y="2283183"/>
                </a:lnTo>
                <a:cubicBezTo>
                  <a:pt x="1284562" y="2225701"/>
                  <a:pt x="2223714" y="1287708"/>
                  <a:pt x="2283027" y="117584"/>
                </a:cubicBezTo>
                <a:lnTo>
                  <a:pt x="2286000" y="0"/>
                </a:lnTo>
                <a:lnTo>
                  <a:pt x="2288973" y="117584"/>
                </a:lnTo>
                <a:cubicBezTo>
                  <a:pt x="2348287" y="1287708"/>
                  <a:pt x="3287438" y="2225701"/>
                  <a:pt x="4458044" y="2283183"/>
                </a:cubicBezTo>
                <a:lnTo>
                  <a:pt x="4572000" y="2285974"/>
                </a:lnTo>
                <a:lnTo>
                  <a:pt x="2286000" y="2285974"/>
                </a:lnTo>
                <a:close/>
              </a:path>
            </a:pathLst>
          </a:custGeom>
          <a:solidFill>
            <a:schemeClr val="accent2">
              <a:lumMod val="40000"/>
              <a:lumOff val="6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itle 11">
            <a:extLst>
              <a:ext uri="{FF2B5EF4-FFF2-40B4-BE49-F238E27FC236}">
                <a16:creationId xmlns:a16="http://schemas.microsoft.com/office/drawing/2014/main" id="{FBE95B3E-84B8-3910-65C9-87914802BEA1}"/>
              </a:ext>
            </a:extLst>
          </p:cNvPr>
          <p:cNvSpPr>
            <a:spLocks noGrp="1"/>
          </p:cNvSpPr>
          <p:nvPr>
            <p:ph type="title" hasCustomPrompt="1"/>
          </p:nvPr>
        </p:nvSpPr>
        <p:spPr>
          <a:xfrm>
            <a:off x="1371598" y="369277"/>
            <a:ext cx="9590215" cy="1708514"/>
          </a:xfrm>
        </p:spPr>
        <p:txBody>
          <a:bodyPr>
            <a:normAutofit/>
          </a:bodyPr>
          <a:lstStyle>
            <a:lvl1pPr>
              <a:defRPr sz="3600">
                <a:solidFill>
                  <a:schemeClr val="accent2">
                    <a:lumMod val="75000"/>
                  </a:schemeClr>
                </a:solidFill>
              </a:defRPr>
            </a:lvl1pPr>
          </a:lstStyle>
          <a:p>
            <a:r>
              <a:rPr lang="en-US" dirty="0"/>
              <a:t>Click to add title</a:t>
            </a:r>
          </a:p>
        </p:txBody>
      </p:sp>
      <p:sp>
        <p:nvSpPr>
          <p:cNvPr id="14" name="Content Placeholder 20">
            <a:extLst>
              <a:ext uri="{FF2B5EF4-FFF2-40B4-BE49-F238E27FC236}">
                <a16:creationId xmlns:a16="http://schemas.microsoft.com/office/drawing/2014/main" id="{53421E6F-1A11-40B7-DB53-FC96CE9D787B}"/>
              </a:ext>
            </a:extLst>
          </p:cNvPr>
          <p:cNvSpPr>
            <a:spLocks noGrp="1"/>
          </p:cNvSpPr>
          <p:nvPr>
            <p:ph sz="quarter" idx="11" hasCustomPrompt="1"/>
          </p:nvPr>
        </p:nvSpPr>
        <p:spPr>
          <a:xfrm>
            <a:off x="1369269" y="2284193"/>
            <a:ext cx="6036544" cy="3436653"/>
          </a:xfrm>
        </p:spPr>
        <p:txBody>
          <a:bodyPr>
            <a:normAutofit/>
          </a:bodyPr>
          <a:lstStyle>
            <a:lvl1pPr>
              <a:spcBef>
                <a:spcPts val="0"/>
              </a:spcBef>
              <a:spcAft>
                <a:spcPts val="600"/>
              </a:spcAft>
              <a:buClr>
                <a:schemeClr val="tx1"/>
              </a:buClr>
              <a:defRPr sz="1800"/>
            </a:lvl1pPr>
            <a:lvl2pPr>
              <a:spcBef>
                <a:spcPts val="0"/>
              </a:spcBef>
              <a:spcAft>
                <a:spcPts val="600"/>
              </a:spcAft>
              <a:buClr>
                <a:schemeClr val="tx1"/>
              </a:buClr>
              <a:defRPr sz="1600"/>
            </a:lvl2pPr>
            <a:lvl3pPr>
              <a:spcBef>
                <a:spcPts val="0"/>
              </a:spcBef>
              <a:spcAft>
                <a:spcPts val="600"/>
              </a:spcAft>
              <a:buClr>
                <a:schemeClr val="tx1"/>
              </a:buClr>
              <a:defRPr sz="1400"/>
            </a:lvl3pPr>
            <a:lvl4pPr>
              <a:spcBef>
                <a:spcPts val="0"/>
              </a:spcBef>
              <a:spcAft>
                <a:spcPts val="600"/>
              </a:spcAft>
              <a:buClr>
                <a:schemeClr val="tx1"/>
              </a:buClr>
              <a:defRPr sz="1200"/>
            </a:lvl4pPr>
            <a:lvl5pPr>
              <a:spcBef>
                <a:spcPts val="0"/>
              </a:spcBef>
              <a:spcAft>
                <a:spcPts val="600"/>
              </a:spcAft>
              <a:buClr>
                <a:schemeClr val="tx1"/>
              </a:buClr>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0">
            <a:extLst>
              <a:ext uri="{FF2B5EF4-FFF2-40B4-BE49-F238E27FC236}">
                <a16:creationId xmlns:a16="http://schemas.microsoft.com/office/drawing/2014/main" id="{90BA2746-C141-C524-CDDE-DD672A80A2C8}"/>
              </a:ext>
            </a:extLst>
          </p:cNvPr>
          <p:cNvSpPr>
            <a:spLocks noGrp="1"/>
          </p:cNvSpPr>
          <p:nvPr>
            <p:ph sz="quarter" idx="10" hasCustomPrompt="1"/>
          </p:nvPr>
        </p:nvSpPr>
        <p:spPr>
          <a:xfrm>
            <a:off x="7708899" y="2284193"/>
            <a:ext cx="3252914" cy="3436653"/>
          </a:xfrm>
        </p:spPr>
        <p:txBody>
          <a:bodyPr>
            <a:normAutofit/>
          </a:bodyPr>
          <a:lstStyle>
            <a:lvl1pPr>
              <a:spcBef>
                <a:spcPts val="0"/>
              </a:spcBef>
              <a:spcAft>
                <a:spcPts val="600"/>
              </a:spcAft>
              <a:buClr>
                <a:schemeClr val="tx1"/>
              </a:buClr>
              <a:defRPr sz="1800" b="1"/>
            </a:lvl1pPr>
            <a:lvl2pPr>
              <a:spcBef>
                <a:spcPts val="0"/>
              </a:spcBef>
              <a:spcAft>
                <a:spcPts val="600"/>
              </a:spcAft>
              <a:buClr>
                <a:schemeClr val="tx1"/>
              </a:buClr>
              <a:defRPr sz="1600" b="1"/>
            </a:lvl2pPr>
            <a:lvl3pPr>
              <a:spcBef>
                <a:spcPts val="0"/>
              </a:spcBef>
              <a:spcAft>
                <a:spcPts val="600"/>
              </a:spcAft>
              <a:buClr>
                <a:schemeClr val="tx1"/>
              </a:buClr>
              <a:defRPr sz="1400" b="1"/>
            </a:lvl3pPr>
            <a:lvl4pPr>
              <a:spcBef>
                <a:spcPts val="0"/>
              </a:spcBef>
              <a:spcAft>
                <a:spcPts val="600"/>
              </a:spcAft>
              <a:buClr>
                <a:schemeClr val="tx1"/>
              </a:buClr>
              <a:defRPr sz="1200" b="1"/>
            </a:lvl4pPr>
            <a:lvl5pPr>
              <a:spcBef>
                <a:spcPts val="0"/>
              </a:spcBef>
              <a:spcAft>
                <a:spcPts val="600"/>
              </a:spcAft>
              <a:buClr>
                <a:schemeClr val="tx1"/>
              </a:buClr>
              <a:defRPr sz="1200" b="1"/>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5">
            <a:extLst>
              <a:ext uri="{FF2B5EF4-FFF2-40B4-BE49-F238E27FC236}">
                <a16:creationId xmlns:a16="http://schemas.microsoft.com/office/drawing/2014/main" id="{078CC75E-2849-6C28-42BF-61EBFD22CDE7}"/>
              </a:ext>
            </a:extLst>
          </p:cNvPr>
          <p:cNvSpPr>
            <a:spLocks noGrp="1"/>
          </p:cNvSpPr>
          <p:nvPr>
            <p:ph type="sldNum" sz="quarter" idx="4"/>
          </p:nvPr>
        </p:nvSpPr>
        <p:spPr>
          <a:xfrm>
            <a:off x="10896600" y="5983104"/>
            <a:ext cx="1295400" cy="874895"/>
          </a:xfrm>
          <a:prstGeom prst="rect">
            <a:avLst/>
          </a:prstGeom>
        </p:spPr>
        <p:txBody>
          <a:bodyPr vert="horz" lIns="91440" tIns="45720" rIns="91440" bIns="45720" rtlCol="0" anchor="ctr"/>
          <a:lstStyle>
            <a:lvl1pPr algn="ctr">
              <a:defRPr sz="1200">
                <a:solidFill>
                  <a:srgbClr val="FFFFFF"/>
                </a:solidFill>
                <a:latin typeface="+mj-lt"/>
              </a:defRPr>
            </a:lvl1p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25141711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Closing 1">
    <p:bg>
      <p:bgPr>
        <a:solidFill>
          <a:schemeClr val="accent2"/>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B181407F-D7F6-56CB-135C-01868BC1917D}"/>
              </a:ext>
            </a:extLst>
          </p:cNvPr>
          <p:cNvSpPr>
            <a:spLocks noGrp="1"/>
          </p:cNvSpPr>
          <p:nvPr>
            <p:ph type="title" hasCustomPrompt="1"/>
          </p:nvPr>
        </p:nvSpPr>
        <p:spPr>
          <a:xfrm>
            <a:off x="1371597" y="1088211"/>
            <a:ext cx="4602483" cy="4896019"/>
          </a:xfrm>
        </p:spPr>
        <p:txBody>
          <a:bodyPr>
            <a:normAutofit/>
          </a:bodyPr>
          <a:lstStyle>
            <a:lvl1pPr>
              <a:defRPr sz="4800">
                <a:solidFill>
                  <a:schemeClr val="bg2"/>
                </a:solidFill>
              </a:defRPr>
            </a:lvl1pPr>
          </a:lstStyle>
          <a:p>
            <a:r>
              <a:rPr lang="en-US" dirty="0"/>
              <a:t>Click to add title</a:t>
            </a:r>
          </a:p>
        </p:txBody>
      </p:sp>
      <p:sp>
        <p:nvSpPr>
          <p:cNvPr id="2" name="Rectangle 1">
            <a:extLst>
              <a:ext uri="{FF2B5EF4-FFF2-40B4-BE49-F238E27FC236}">
                <a16:creationId xmlns:a16="http://schemas.microsoft.com/office/drawing/2014/main" id="{7E517585-E867-BB06-B195-272DA0FD4799}"/>
              </a:ext>
              <a:ext uri="{C183D7F6-B498-43B3-948B-1728B52AA6E4}">
                <adec:decorative xmlns:adec="http://schemas.microsoft.com/office/drawing/2017/decorative" val="1"/>
              </a:ext>
            </a:extLst>
          </p:cNvPr>
          <p:cNvSpPr/>
          <p:nvPr userDrawn="1"/>
        </p:nvSpPr>
        <p:spPr>
          <a:xfrm>
            <a:off x="1" y="-8"/>
            <a:ext cx="12192000" cy="873925"/>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C92D9EBD-88FB-A2C3-7EC2-46DD7B53267E}"/>
              </a:ext>
              <a:ext uri="{C183D7F6-B498-43B3-948B-1728B52AA6E4}">
                <adec:decorative xmlns:adec="http://schemas.microsoft.com/office/drawing/2017/decorative" val="1"/>
              </a:ext>
            </a:extLst>
          </p:cNvPr>
          <p:cNvSpPr/>
          <p:nvPr userDrawn="1"/>
        </p:nvSpPr>
        <p:spPr>
          <a:xfrm rot="5400000">
            <a:off x="-2990939" y="2990938"/>
            <a:ext cx="6855801" cy="873925"/>
          </a:xfrm>
          <a:prstGeom prst="rect">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reeform 22">
            <a:extLst>
              <a:ext uri="{FF2B5EF4-FFF2-40B4-BE49-F238E27FC236}">
                <a16:creationId xmlns:a16="http://schemas.microsoft.com/office/drawing/2014/main" id="{CB417425-9078-B6E8-97F7-BAA1536BA069}"/>
              </a:ext>
              <a:ext uri="{C183D7F6-B498-43B3-948B-1728B52AA6E4}">
                <adec:decorative xmlns:adec="http://schemas.microsoft.com/office/drawing/2017/decorative" val="1"/>
              </a:ext>
            </a:extLst>
          </p:cNvPr>
          <p:cNvSpPr>
            <a:spLocks noChangeAspect="1"/>
          </p:cNvSpPr>
          <p:nvPr userDrawn="1"/>
        </p:nvSpPr>
        <p:spPr>
          <a:xfrm flipH="1" flipV="1">
            <a:off x="0" y="-8"/>
            <a:ext cx="1745673" cy="877824"/>
          </a:xfrm>
          <a:custGeom>
            <a:avLst/>
            <a:gdLst>
              <a:gd name="connsiteX0" fmla="*/ 0 w 4572000"/>
              <a:gd name="connsiteY0" fmla="*/ 2285974 h 2285974"/>
              <a:gd name="connsiteX1" fmla="*/ 113956 w 4572000"/>
              <a:gd name="connsiteY1" fmla="*/ 2283183 h 2285974"/>
              <a:gd name="connsiteX2" fmla="*/ 2283027 w 4572000"/>
              <a:gd name="connsiteY2" fmla="*/ 117584 h 2285974"/>
              <a:gd name="connsiteX3" fmla="*/ 2286000 w 4572000"/>
              <a:gd name="connsiteY3" fmla="*/ 0 h 2285974"/>
              <a:gd name="connsiteX4" fmla="*/ 2288973 w 4572000"/>
              <a:gd name="connsiteY4" fmla="*/ 117584 h 2285974"/>
              <a:gd name="connsiteX5" fmla="*/ 4458044 w 4572000"/>
              <a:gd name="connsiteY5" fmla="*/ 2283183 h 2285974"/>
              <a:gd name="connsiteX6" fmla="*/ 4572000 w 4572000"/>
              <a:gd name="connsiteY6" fmla="*/ 2285974 h 2285974"/>
              <a:gd name="connsiteX7" fmla="*/ 2286000 w 4572000"/>
              <a:gd name="connsiteY7" fmla="*/ 2285974 h 2285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2285974">
                <a:moveTo>
                  <a:pt x="0" y="2285974"/>
                </a:moveTo>
                <a:lnTo>
                  <a:pt x="113956" y="2283183"/>
                </a:lnTo>
                <a:cubicBezTo>
                  <a:pt x="1284562" y="2225701"/>
                  <a:pt x="2223714" y="1287708"/>
                  <a:pt x="2283027" y="117584"/>
                </a:cubicBezTo>
                <a:lnTo>
                  <a:pt x="2286000" y="0"/>
                </a:lnTo>
                <a:lnTo>
                  <a:pt x="2288973" y="117584"/>
                </a:lnTo>
                <a:cubicBezTo>
                  <a:pt x="2348287" y="1287708"/>
                  <a:pt x="3287438" y="2225701"/>
                  <a:pt x="4458044" y="2283183"/>
                </a:cubicBezTo>
                <a:lnTo>
                  <a:pt x="4572000" y="2285974"/>
                </a:lnTo>
                <a:lnTo>
                  <a:pt x="2286000" y="2285974"/>
                </a:lnTo>
                <a:close/>
              </a:path>
            </a:pathLst>
          </a:custGeom>
          <a:solidFill>
            <a:schemeClr val="accent2">
              <a:lumMod val="40000"/>
              <a:lumOff val="6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Freeform 4">
            <a:extLst>
              <a:ext uri="{FF2B5EF4-FFF2-40B4-BE49-F238E27FC236}">
                <a16:creationId xmlns:a16="http://schemas.microsoft.com/office/drawing/2014/main" id="{D7F56B38-71B8-A745-8D9C-BBEA278F3FC5}"/>
              </a:ext>
              <a:ext uri="{C183D7F6-B498-43B3-948B-1728B52AA6E4}">
                <adec:decorative xmlns:adec="http://schemas.microsoft.com/office/drawing/2017/decorative" val="1"/>
              </a:ext>
            </a:extLst>
          </p:cNvPr>
          <p:cNvSpPr>
            <a:spLocks noChangeAspect="1"/>
          </p:cNvSpPr>
          <p:nvPr userDrawn="1"/>
        </p:nvSpPr>
        <p:spPr>
          <a:xfrm>
            <a:off x="9905999" y="4572027"/>
            <a:ext cx="2286000" cy="2285973"/>
          </a:xfrm>
          <a:custGeom>
            <a:avLst/>
            <a:gdLst>
              <a:gd name="connsiteX0" fmla="*/ 3200357 w 3200357"/>
              <a:gd name="connsiteY0" fmla="*/ 0 h 3200320"/>
              <a:gd name="connsiteX1" fmla="*/ 3200357 w 3200357"/>
              <a:gd name="connsiteY1" fmla="*/ 3200320 h 3200320"/>
              <a:gd name="connsiteX2" fmla="*/ 0 w 3200357"/>
              <a:gd name="connsiteY2" fmla="*/ 3200320 h 3200320"/>
              <a:gd name="connsiteX3" fmla="*/ 159536 w 3200357"/>
              <a:gd name="connsiteY3" fmla="*/ 3196412 h 3200320"/>
              <a:gd name="connsiteX4" fmla="*/ 3196195 w 3200357"/>
              <a:gd name="connsiteY4" fmla="*/ 164613 h 3200320"/>
              <a:gd name="connsiteX5" fmla="*/ 3200357 w 3200357"/>
              <a:gd name="connsiteY5" fmla="*/ 0 h 320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0357" h="3200320">
                <a:moveTo>
                  <a:pt x="3200357" y="0"/>
                </a:moveTo>
                <a:lnTo>
                  <a:pt x="3200357" y="3200320"/>
                </a:lnTo>
                <a:lnTo>
                  <a:pt x="0" y="3200320"/>
                </a:lnTo>
                <a:lnTo>
                  <a:pt x="159536" y="3196412"/>
                </a:lnTo>
                <a:cubicBezTo>
                  <a:pt x="1798363" y="3115939"/>
                  <a:pt x="3113157" y="1802765"/>
                  <a:pt x="3196195" y="164613"/>
                </a:cubicBezTo>
                <a:lnTo>
                  <a:pt x="3200357" y="0"/>
                </a:lnTo>
                <a:close/>
              </a:path>
            </a:pathLst>
          </a:custGeom>
          <a:solidFill>
            <a:schemeClr val="accent2">
              <a:lumMod val="60000"/>
              <a:lumOff val="4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Content Placeholder 10">
            <a:extLst>
              <a:ext uri="{FF2B5EF4-FFF2-40B4-BE49-F238E27FC236}">
                <a16:creationId xmlns:a16="http://schemas.microsoft.com/office/drawing/2014/main" id="{45E5C644-63C0-D8A4-7EF1-1681AFB1F4D9}"/>
              </a:ext>
            </a:extLst>
          </p:cNvPr>
          <p:cNvSpPr>
            <a:spLocks noGrp="1"/>
          </p:cNvSpPr>
          <p:nvPr>
            <p:ph sz="quarter" idx="10" hasCustomPrompt="1"/>
          </p:nvPr>
        </p:nvSpPr>
        <p:spPr>
          <a:xfrm>
            <a:off x="6324599" y="1088210"/>
            <a:ext cx="4373564" cy="4894894"/>
          </a:xfrm>
        </p:spPr>
        <p:txBody>
          <a:bodyPr anchor="ctr">
            <a:normAutofit/>
          </a:bodyPr>
          <a:lstStyle>
            <a:lvl1pPr marL="0" indent="0">
              <a:spcBef>
                <a:spcPts val="0"/>
              </a:spcBef>
              <a:spcAft>
                <a:spcPts val="600"/>
              </a:spcAft>
              <a:buNone/>
              <a:defRPr sz="1800" b="1">
                <a:solidFill>
                  <a:schemeClr val="bg2"/>
                </a:solidFill>
              </a:defRPr>
            </a:lvl1pPr>
            <a:lvl2pPr marL="457200" indent="0">
              <a:spcBef>
                <a:spcPts val="0"/>
              </a:spcBef>
              <a:spcAft>
                <a:spcPts val="600"/>
              </a:spcAft>
              <a:buNone/>
              <a:defRPr sz="1600" b="1">
                <a:solidFill>
                  <a:schemeClr val="bg2"/>
                </a:solidFill>
              </a:defRPr>
            </a:lvl2pPr>
            <a:lvl3pPr marL="914400" indent="0">
              <a:spcBef>
                <a:spcPts val="0"/>
              </a:spcBef>
              <a:spcAft>
                <a:spcPts val="600"/>
              </a:spcAft>
              <a:buNone/>
              <a:defRPr sz="1400" b="1">
                <a:solidFill>
                  <a:schemeClr val="bg2"/>
                </a:solidFill>
              </a:defRPr>
            </a:lvl3pPr>
            <a:lvl4pPr marL="1371600" indent="0">
              <a:spcBef>
                <a:spcPts val="0"/>
              </a:spcBef>
              <a:spcAft>
                <a:spcPts val="600"/>
              </a:spcAft>
              <a:buNone/>
              <a:defRPr sz="1200" b="1">
                <a:solidFill>
                  <a:schemeClr val="bg2"/>
                </a:solidFill>
              </a:defRPr>
            </a:lvl4pPr>
            <a:lvl5pPr marL="1828800" indent="0">
              <a:spcBef>
                <a:spcPts val="0"/>
              </a:spcBef>
              <a:spcAft>
                <a:spcPts val="600"/>
              </a:spcAft>
              <a:buNone/>
              <a:defRPr sz="1200" b="1">
                <a:solidFill>
                  <a:schemeClr val="bg2"/>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5">
            <a:extLst>
              <a:ext uri="{FF2B5EF4-FFF2-40B4-BE49-F238E27FC236}">
                <a16:creationId xmlns:a16="http://schemas.microsoft.com/office/drawing/2014/main" id="{C663CA19-070F-D373-ED8C-B6F895D11B84}"/>
              </a:ext>
            </a:extLst>
          </p:cNvPr>
          <p:cNvSpPr>
            <a:spLocks noGrp="1"/>
          </p:cNvSpPr>
          <p:nvPr>
            <p:ph type="sldNum" sz="quarter" idx="4"/>
          </p:nvPr>
        </p:nvSpPr>
        <p:spPr>
          <a:xfrm>
            <a:off x="10896600" y="5983104"/>
            <a:ext cx="1295400" cy="874895"/>
          </a:xfrm>
          <a:prstGeom prst="rect">
            <a:avLst/>
          </a:prstGeom>
        </p:spPr>
        <p:txBody>
          <a:bodyPr vert="horz" lIns="91440" tIns="45720" rIns="91440" bIns="45720" rtlCol="0" anchor="ctr"/>
          <a:lstStyle>
            <a:lvl1pPr algn="ctr">
              <a:defRPr sz="1200">
                <a:solidFill>
                  <a:srgbClr val="FFFFFF"/>
                </a:solidFill>
                <a:latin typeface="+mj-lt"/>
              </a:defRPr>
            </a:lvl1p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10198281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Flyer 8.5 x 11">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0BDA88E2-4314-48D9-B7B1-B9184418746E}"/>
              </a:ext>
            </a:extLst>
          </p:cNvPr>
          <p:cNvSpPr/>
          <p:nvPr userDrawn="1"/>
        </p:nvSpPr>
        <p:spPr>
          <a:xfrm>
            <a:off x="0" y="-2598"/>
            <a:ext cx="12192000" cy="25632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27" dirty="0"/>
          </a:p>
        </p:txBody>
      </p:sp>
      <p:sp>
        <p:nvSpPr>
          <p:cNvPr id="47" name="Rectangle 46">
            <a:extLst>
              <a:ext uri="{FF2B5EF4-FFF2-40B4-BE49-F238E27FC236}">
                <a16:creationId xmlns:a16="http://schemas.microsoft.com/office/drawing/2014/main" id="{4DAE0EFA-D8D0-4744-8AB9-464D18A7F7BE}"/>
              </a:ext>
            </a:extLst>
          </p:cNvPr>
          <p:cNvSpPr/>
          <p:nvPr userDrawn="1"/>
        </p:nvSpPr>
        <p:spPr>
          <a:xfrm>
            <a:off x="0" y="0"/>
            <a:ext cx="12192000" cy="2563279"/>
          </a:xfrm>
          <a:prstGeom prst="rect">
            <a:avLst/>
          </a:prstGeom>
          <a:blipFill dpi="0" rotWithShape="1">
            <a:blip r:embed="rId2">
              <a:alphaModFix amt="8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27" dirty="0"/>
          </a:p>
        </p:txBody>
      </p:sp>
      <p:sp>
        <p:nvSpPr>
          <p:cNvPr id="22" name="Rectangle 21">
            <a:extLst>
              <a:ext uri="{FF2B5EF4-FFF2-40B4-BE49-F238E27FC236}">
                <a16:creationId xmlns:a16="http://schemas.microsoft.com/office/drawing/2014/main" id="{2DA7F4D3-EEA0-4A71-99C0-CF8C891958ED}"/>
              </a:ext>
            </a:extLst>
          </p:cNvPr>
          <p:cNvSpPr/>
          <p:nvPr userDrawn="1"/>
        </p:nvSpPr>
        <p:spPr>
          <a:xfrm>
            <a:off x="0" y="6311279"/>
            <a:ext cx="12192000" cy="54672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27" dirty="0"/>
          </a:p>
        </p:txBody>
      </p:sp>
      <p:grpSp>
        <p:nvGrpSpPr>
          <p:cNvPr id="21" name="Group 20">
            <a:extLst>
              <a:ext uri="{FF2B5EF4-FFF2-40B4-BE49-F238E27FC236}">
                <a16:creationId xmlns:a16="http://schemas.microsoft.com/office/drawing/2014/main" id="{A47023AB-33B5-491E-A63C-04F3A295FA0D}"/>
              </a:ext>
            </a:extLst>
          </p:cNvPr>
          <p:cNvGrpSpPr/>
          <p:nvPr userDrawn="1"/>
        </p:nvGrpSpPr>
        <p:grpSpPr>
          <a:xfrm>
            <a:off x="-1" y="-11670"/>
            <a:ext cx="5971005" cy="3407735"/>
            <a:chOff x="-1" y="-18071"/>
            <a:chExt cx="3551712" cy="4663451"/>
          </a:xfrm>
        </p:grpSpPr>
        <p:pic>
          <p:nvPicPr>
            <p:cNvPr id="7" name="Graphic 6">
              <a:extLst>
                <a:ext uri="{FF2B5EF4-FFF2-40B4-BE49-F238E27FC236}">
                  <a16:creationId xmlns:a16="http://schemas.microsoft.com/office/drawing/2014/main" id="{A39F960E-73F2-49ED-BD53-430B324CFB9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 y="-1"/>
              <a:ext cx="3103859" cy="4627313"/>
            </a:xfrm>
            <a:prstGeom prst="rect">
              <a:avLst/>
            </a:prstGeom>
          </p:spPr>
        </p:pic>
        <p:pic>
          <p:nvPicPr>
            <p:cNvPr id="19" name="Graphic 18">
              <a:extLst>
                <a:ext uri="{FF2B5EF4-FFF2-40B4-BE49-F238E27FC236}">
                  <a16:creationId xmlns:a16="http://schemas.microsoft.com/office/drawing/2014/main" id="{2DD18C4C-0EC4-4930-9254-9ED3347EF126}"/>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643283" y="-18071"/>
              <a:ext cx="1908428" cy="4663451"/>
            </a:xfrm>
            <a:prstGeom prst="rect">
              <a:avLst/>
            </a:prstGeom>
          </p:spPr>
        </p:pic>
      </p:grpSp>
      <p:sp>
        <p:nvSpPr>
          <p:cNvPr id="31" name="Text Placeholder 8"/>
          <p:cNvSpPr>
            <a:spLocks noGrp="1"/>
          </p:cNvSpPr>
          <p:nvPr>
            <p:ph type="body" sz="quarter" idx="16" hasCustomPrompt="1"/>
          </p:nvPr>
        </p:nvSpPr>
        <p:spPr>
          <a:xfrm>
            <a:off x="750783" y="4814988"/>
            <a:ext cx="3021955" cy="215320"/>
          </a:xfrm>
          <a:prstGeom prst="rect">
            <a:avLst/>
          </a:prstGeom>
        </p:spPr>
        <p:txBody>
          <a:bodyPr lIns="0" tIns="0" rIns="0" bIns="0" anchor="ctr">
            <a:noAutofit/>
          </a:bodyPr>
          <a:lstStyle>
            <a:lvl1pPr marL="0" indent="0" algn="ctr">
              <a:lnSpc>
                <a:spcPct val="82000"/>
              </a:lnSpc>
              <a:spcBef>
                <a:spcPts val="0"/>
              </a:spcBef>
              <a:buNone/>
              <a:defRPr sz="1091" b="1" cap="none" baseline="0">
                <a:solidFill>
                  <a:schemeClr val="tx2"/>
                </a:solidFill>
                <a:latin typeface="+mj-lt"/>
              </a:defRPr>
            </a:lvl1pPr>
            <a:lvl2pPr marL="0" indent="0">
              <a:lnSpc>
                <a:spcPct val="100000"/>
              </a:lnSpc>
              <a:spcBef>
                <a:spcPts val="0"/>
              </a:spcBef>
              <a:buNone/>
              <a:defRPr sz="1364">
                <a:solidFill>
                  <a:schemeClr val="tx1">
                    <a:lumMod val="75000"/>
                    <a:lumOff val="25000"/>
                  </a:schemeClr>
                </a:solidFill>
              </a:defRPr>
            </a:lvl2pPr>
            <a:lvl3pPr marL="0" indent="0">
              <a:lnSpc>
                <a:spcPct val="100000"/>
              </a:lnSpc>
              <a:spcBef>
                <a:spcPts val="0"/>
              </a:spcBef>
              <a:buNone/>
              <a:defRPr sz="1364">
                <a:solidFill>
                  <a:schemeClr val="tx1">
                    <a:lumMod val="75000"/>
                    <a:lumOff val="25000"/>
                  </a:schemeClr>
                </a:solidFill>
              </a:defRPr>
            </a:lvl3pPr>
            <a:lvl4pPr marL="0" indent="0">
              <a:lnSpc>
                <a:spcPct val="100000"/>
              </a:lnSpc>
              <a:spcBef>
                <a:spcPts val="0"/>
              </a:spcBef>
              <a:buNone/>
              <a:defRPr sz="1364">
                <a:solidFill>
                  <a:schemeClr val="tx1">
                    <a:lumMod val="75000"/>
                    <a:lumOff val="25000"/>
                  </a:schemeClr>
                </a:solidFill>
              </a:defRPr>
            </a:lvl4pPr>
            <a:lvl5pPr marL="0" indent="0">
              <a:lnSpc>
                <a:spcPct val="100000"/>
              </a:lnSpc>
              <a:spcBef>
                <a:spcPts val="0"/>
              </a:spcBef>
              <a:buNone/>
              <a:defRPr sz="1364">
                <a:solidFill>
                  <a:schemeClr val="tx1">
                    <a:lumMod val="75000"/>
                    <a:lumOff val="25000"/>
                  </a:schemeClr>
                </a:solidFill>
              </a:defRPr>
            </a:lvl5pPr>
            <a:lvl6pPr marL="0" indent="0">
              <a:lnSpc>
                <a:spcPct val="100000"/>
              </a:lnSpc>
              <a:spcBef>
                <a:spcPts val="0"/>
              </a:spcBef>
              <a:buNone/>
              <a:defRPr sz="1364">
                <a:solidFill>
                  <a:schemeClr val="tx1">
                    <a:lumMod val="75000"/>
                    <a:lumOff val="25000"/>
                  </a:schemeClr>
                </a:solidFill>
              </a:defRPr>
            </a:lvl6pPr>
            <a:lvl7pPr marL="0" indent="0">
              <a:lnSpc>
                <a:spcPct val="100000"/>
              </a:lnSpc>
              <a:spcBef>
                <a:spcPts val="0"/>
              </a:spcBef>
              <a:buNone/>
              <a:defRPr sz="1364">
                <a:solidFill>
                  <a:schemeClr val="tx1">
                    <a:lumMod val="75000"/>
                    <a:lumOff val="25000"/>
                  </a:schemeClr>
                </a:solidFill>
              </a:defRPr>
            </a:lvl7pPr>
            <a:lvl8pPr marL="0" indent="0">
              <a:lnSpc>
                <a:spcPct val="100000"/>
              </a:lnSpc>
              <a:spcBef>
                <a:spcPts val="0"/>
              </a:spcBef>
              <a:buNone/>
              <a:defRPr sz="1364">
                <a:solidFill>
                  <a:schemeClr val="tx1">
                    <a:lumMod val="75000"/>
                    <a:lumOff val="25000"/>
                  </a:schemeClr>
                </a:solidFill>
              </a:defRPr>
            </a:lvl8pPr>
            <a:lvl9pPr marL="0" indent="0">
              <a:lnSpc>
                <a:spcPct val="100000"/>
              </a:lnSpc>
              <a:spcBef>
                <a:spcPts val="0"/>
              </a:spcBef>
              <a:buNone/>
              <a:defRPr sz="1364">
                <a:solidFill>
                  <a:schemeClr val="tx1">
                    <a:lumMod val="75000"/>
                    <a:lumOff val="25000"/>
                  </a:schemeClr>
                </a:solidFill>
              </a:defRPr>
            </a:lvl9pPr>
          </a:lstStyle>
          <a:p>
            <a:pPr lvl="0"/>
            <a:r>
              <a:rPr lang="en-US" dirty="0"/>
              <a:t>Heading text here</a:t>
            </a:r>
          </a:p>
        </p:txBody>
      </p:sp>
      <p:sp>
        <p:nvSpPr>
          <p:cNvPr id="32" name="Text Placeholder 8"/>
          <p:cNvSpPr>
            <a:spLocks noGrp="1"/>
          </p:cNvSpPr>
          <p:nvPr>
            <p:ph type="body" sz="quarter" idx="18" hasCustomPrompt="1"/>
          </p:nvPr>
        </p:nvSpPr>
        <p:spPr>
          <a:xfrm>
            <a:off x="927318" y="6402148"/>
            <a:ext cx="10437172" cy="71344"/>
          </a:xfrm>
          <a:prstGeom prst="rect">
            <a:avLst/>
          </a:prstGeom>
        </p:spPr>
        <p:txBody>
          <a:bodyPr lIns="0" tIns="0" rIns="0" bIns="0" anchor="t">
            <a:noAutofit/>
          </a:bodyPr>
          <a:lstStyle>
            <a:lvl1pPr marL="0" indent="0" algn="ctr">
              <a:lnSpc>
                <a:spcPct val="82000"/>
              </a:lnSpc>
              <a:spcBef>
                <a:spcPts val="0"/>
              </a:spcBef>
              <a:buNone/>
              <a:defRPr sz="682" b="1" cap="all" baseline="0">
                <a:solidFill>
                  <a:schemeClr val="tx2"/>
                </a:solidFill>
                <a:latin typeface="+mj-lt"/>
              </a:defRPr>
            </a:lvl1pPr>
            <a:lvl2pPr marL="0" indent="0">
              <a:lnSpc>
                <a:spcPct val="100000"/>
              </a:lnSpc>
              <a:spcBef>
                <a:spcPts val="0"/>
              </a:spcBef>
              <a:buNone/>
              <a:defRPr sz="1364">
                <a:solidFill>
                  <a:schemeClr val="tx1">
                    <a:lumMod val="75000"/>
                    <a:lumOff val="25000"/>
                  </a:schemeClr>
                </a:solidFill>
              </a:defRPr>
            </a:lvl2pPr>
            <a:lvl3pPr marL="0" indent="0">
              <a:lnSpc>
                <a:spcPct val="100000"/>
              </a:lnSpc>
              <a:spcBef>
                <a:spcPts val="0"/>
              </a:spcBef>
              <a:buNone/>
              <a:defRPr sz="1364">
                <a:solidFill>
                  <a:schemeClr val="tx1">
                    <a:lumMod val="75000"/>
                    <a:lumOff val="25000"/>
                  </a:schemeClr>
                </a:solidFill>
              </a:defRPr>
            </a:lvl3pPr>
            <a:lvl4pPr marL="0" indent="0">
              <a:lnSpc>
                <a:spcPct val="100000"/>
              </a:lnSpc>
              <a:spcBef>
                <a:spcPts val="0"/>
              </a:spcBef>
              <a:buNone/>
              <a:defRPr sz="1364">
                <a:solidFill>
                  <a:schemeClr val="tx1">
                    <a:lumMod val="75000"/>
                    <a:lumOff val="25000"/>
                  </a:schemeClr>
                </a:solidFill>
              </a:defRPr>
            </a:lvl4pPr>
            <a:lvl5pPr marL="0" indent="0">
              <a:lnSpc>
                <a:spcPct val="100000"/>
              </a:lnSpc>
              <a:spcBef>
                <a:spcPts val="0"/>
              </a:spcBef>
              <a:buNone/>
              <a:defRPr sz="1364">
                <a:solidFill>
                  <a:schemeClr val="tx1">
                    <a:lumMod val="75000"/>
                    <a:lumOff val="25000"/>
                  </a:schemeClr>
                </a:solidFill>
              </a:defRPr>
            </a:lvl5pPr>
            <a:lvl6pPr marL="0" indent="0">
              <a:lnSpc>
                <a:spcPct val="100000"/>
              </a:lnSpc>
              <a:spcBef>
                <a:spcPts val="0"/>
              </a:spcBef>
              <a:buNone/>
              <a:defRPr sz="1364">
                <a:solidFill>
                  <a:schemeClr val="tx1">
                    <a:lumMod val="75000"/>
                    <a:lumOff val="25000"/>
                  </a:schemeClr>
                </a:solidFill>
              </a:defRPr>
            </a:lvl6pPr>
            <a:lvl7pPr marL="0" indent="0">
              <a:lnSpc>
                <a:spcPct val="100000"/>
              </a:lnSpc>
              <a:spcBef>
                <a:spcPts val="0"/>
              </a:spcBef>
              <a:buNone/>
              <a:defRPr sz="1364">
                <a:solidFill>
                  <a:schemeClr val="tx1">
                    <a:lumMod val="75000"/>
                    <a:lumOff val="25000"/>
                  </a:schemeClr>
                </a:solidFill>
              </a:defRPr>
            </a:lvl7pPr>
            <a:lvl8pPr marL="0" indent="0">
              <a:lnSpc>
                <a:spcPct val="100000"/>
              </a:lnSpc>
              <a:spcBef>
                <a:spcPts val="0"/>
              </a:spcBef>
              <a:buNone/>
              <a:defRPr sz="1364">
                <a:solidFill>
                  <a:schemeClr val="tx1">
                    <a:lumMod val="75000"/>
                    <a:lumOff val="25000"/>
                  </a:schemeClr>
                </a:solidFill>
              </a:defRPr>
            </a:lvl8pPr>
            <a:lvl9pPr marL="0" indent="0">
              <a:lnSpc>
                <a:spcPct val="100000"/>
              </a:lnSpc>
              <a:spcBef>
                <a:spcPts val="0"/>
              </a:spcBef>
              <a:buNone/>
              <a:defRPr sz="1364">
                <a:solidFill>
                  <a:schemeClr val="tx1">
                    <a:lumMod val="75000"/>
                    <a:lumOff val="25000"/>
                  </a:schemeClr>
                </a:solidFill>
              </a:defRPr>
            </a:lvl9pPr>
          </a:lstStyle>
          <a:p>
            <a:pPr lvl="0"/>
            <a:r>
              <a:rPr lang="en-US" dirty="0"/>
              <a:t>Company Name</a:t>
            </a:r>
          </a:p>
        </p:txBody>
      </p:sp>
      <p:sp>
        <p:nvSpPr>
          <p:cNvPr id="33" name="Text Placeholder 8"/>
          <p:cNvSpPr>
            <a:spLocks noGrp="1"/>
          </p:cNvSpPr>
          <p:nvPr>
            <p:ph type="body" sz="quarter" idx="19" hasCustomPrompt="1"/>
          </p:nvPr>
        </p:nvSpPr>
        <p:spPr>
          <a:xfrm>
            <a:off x="927318" y="6553996"/>
            <a:ext cx="10437172" cy="187874"/>
          </a:xfrm>
          <a:prstGeom prst="rect">
            <a:avLst/>
          </a:prstGeom>
        </p:spPr>
        <p:txBody>
          <a:bodyPr lIns="0" tIns="0" rIns="0" bIns="0" anchor="t">
            <a:noAutofit/>
          </a:bodyPr>
          <a:lstStyle>
            <a:lvl1pPr marL="0" indent="0" algn="ctr">
              <a:lnSpc>
                <a:spcPct val="105000"/>
              </a:lnSpc>
              <a:spcBef>
                <a:spcPts val="0"/>
              </a:spcBef>
              <a:buNone/>
              <a:defRPr sz="580" cap="none" baseline="0">
                <a:solidFill>
                  <a:schemeClr val="tx2"/>
                </a:solidFill>
                <a:latin typeface="+mn-lt"/>
              </a:defRPr>
            </a:lvl1pPr>
            <a:lvl2pPr marL="0" indent="0">
              <a:lnSpc>
                <a:spcPct val="100000"/>
              </a:lnSpc>
              <a:spcBef>
                <a:spcPts val="0"/>
              </a:spcBef>
              <a:buNone/>
              <a:defRPr sz="1364">
                <a:solidFill>
                  <a:schemeClr val="tx1">
                    <a:lumMod val="75000"/>
                    <a:lumOff val="25000"/>
                  </a:schemeClr>
                </a:solidFill>
              </a:defRPr>
            </a:lvl2pPr>
            <a:lvl3pPr marL="0" indent="0">
              <a:lnSpc>
                <a:spcPct val="100000"/>
              </a:lnSpc>
              <a:spcBef>
                <a:spcPts val="0"/>
              </a:spcBef>
              <a:buNone/>
              <a:defRPr sz="1364">
                <a:solidFill>
                  <a:schemeClr val="tx1">
                    <a:lumMod val="75000"/>
                    <a:lumOff val="25000"/>
                  </a:schemeClr>
                </a:solidFill>
              </a:defRPr>
            </a:lvl3pPr>
            <a:lvl4pPr marL="0" indent="0">
              <a:lnSpc>
                <a:spcPct val="100000"/>
              </a:lnSpc>
              <a:spcBef>
                <a:spcPts val="0"/>
              </a:spcBef>
              <a:buNone/>
              <a:defRPr sz="1364">
                <a:solidFill>
                  <a:schemeClr val="tx1">
                    <a:lumMod val="75000"/>
                    <a:lumOff val="25000"/>
                  </a:schemeClr>
                </a:solidFill>
              </a:defRPr>
            </a:lvl4pPr>
            <a:lvl5pPr marL="0" indent="0">
              <a:lnSpc>
                <a:spcPct val="100000"/>
              </a:lnSpc>
              <a:spcBef>
                <a:spcPts val="0"/>
              </a:spcBef>
              <a:buNone/>
              <a:defRPr sz="1364">
                <a:solidFill>
                  <a:schemeClr val="tx1">
                    <a:lumMod val="75000"/>
                    <a:lumOff val="25000"/>
                  </a:schemeClr>
                </a:solidFill>
              </a:defRPr>
            </a:lvl5pPr>
            <a:lvl6pPr marL="0" indent="0">
              <a:lnSpc>
                <a:spcPct val="100000"/>
              </a:lnSpc>
              <a:spcBef>
                <a:spcPts val="0"/>
              </a:spcBef>
              <a:buNone/>
              <a:defRPr sz="1364">
                <a:solidFill>
                  <a:schemeClr val="tx1">
                    <a:lumMod val="75000"/>
                    <a:lumOff val="25000"/>
                  </a:schemeClr>
                </a:solidFill>
              </a:defRPr>
            </a:lvl6pPr>
            <a:lvl7pPr marL="0" indent="0">
              <a:lnSpc>
                <a:spcPct val="100000"/>
              </a:lnSpc>
              <a:spcBef>
                <a:spcPts val="0"/>
              </a:spcBef>
              <a:buNone/>
              <a:defRPr sz="1364">
                <a:solidFill>
                  <a:schemeClr val="tx1">
                    <a:lumMod val="75000"/>
                    <a:lumOff val="25000"/>
                  </a:schemeClr>
                </a:solidFill>
              </a:defRPr>
            </a:lvl7pPr>
            <a:lvl8pPr marL="0" indent="0">
              <a:lnSpc>
                <a:spcPct val="100000"/>
              </a:lnSpc>
              <a:spcBef>
                <a:spcPts val="0"/>
              </a:spcBef>
              <a:buNone/>
              <a:defRPr sz="1364">
                <a:solidFill>
                  <a:schemeClr val="tx1">
                    <a:lumMod val="75000"/>
                    <a:lumOff val="25000"/>
                  </a:schemeClr>
                </a:solidFill>
              </a:defRPr>
            </a:lvl8pPr>
            <a:lvl9pPr marL="0" indent="0">
              <a:lnSpc>
                <a:spcPct val="100000"/>
              </a:lnSpc>
              <a:spcBef>
                <a:spcPts val="0"/>
              </a:spcBef>
              <a:buNone/>
              <a:defRPr sz="1364">
                <a:solidFill>
                  <a:schemeClr val="tx1">
                    <a:lumMod val="75000"/>
                    <a:lumOff val="25000"/>
                  </a:schemeClr>
                </a:solidFill>
              </a:defRPr>
            </a:lvl9pPr>
          </a:lstStyle>
          <a:p>
            <a:pPr lvl="0"/>
            <a:r>
              <a:rPr lang="en-US" dirty="0"/>
              <a:t>Address, City, ST  ZIP CODE</a:t>
            </a:r>
          </a:p>
          <a:p>
            <a:pPr lvl="0"/>
            <a:r>
              <a:rPr lang="en-US" dirty="0"/>
              <a:t>Telephone | Email Address | Web Address</a:t>
            </a:r>
          </a:p>
        </p:txBody>
      </p:sp>
      <p:pic>
        <p:nvPicPr>
          <p:cNvPr id="13" name="Graphic 12">
            <a:extLst>
              <a:ext uri="{FF2B5EF4-FFF2-40B4-BE49-F238E27FC236}">
                <a16:creationId xmlns:a16="http://schemas.microsoft.com/office/drawing/2014/main" id="{B63DE7D5-3C9E-4C66-90C4-9C51384A6E25}"/>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9694462" y="-5747"/>
            <a:ext cx="2575418" cy="1945008"/>
          </a:xfrm>
          <a:prstGeom prst="rect">
            <a:avLst/>
          </a:prstGeom>
        </p:spPr>
      </p:pic>
      <p:pic>
        <p:nvPicPr>
          <p:cNvPr id="14" name="Graphic 13">
            <a:extLst>
              <a:ext uri="{FF2B5EF4-FFF2-40B4-BE49-F238E27FC236}">
                <a16:creationId xmlns:a16="http://schemas.microsoft.com/office/drawing/2014/main" id="{1AB6FDAE-DE86-4AA6-9C82-2263B00E7E62}"/>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7186707" y="3348964"/>
            <a:ext cx="5005294" cy="58449"/>
          </a:xfrm>
          <a:prstGeom prst="rect">
            <a:avLst/>
          </a:prstGeom>
        </p:spPr>
      </p:pic>
      <p:grpSp>
        <p:nvGrpSpPr>
          <p:cNvPr id="17" name="Group 16">
            <a:extLst>
              <a:ext uri="{FF2B5EF4-FFF2-40B4-BE49-F238E27FC236}">
                <a16:creationId xmlns:a16="http://schemas.microsoft.com/office/drawing/2014/main" id="{57737FCF-650C-4CFD-A546-3DF26615EA08}"/>
              </a:ext>
            </a:extLst>
          </p:cNvPr>
          <p:cNvGrpSpPr/>
          <p:nvPr userDrawn="1"/>
        </p:nvGrpSpPr>
        <p:grpSpPr>
          <a:xfrm>
            <a:off x="1174867" y="3904179"/>
            <a:ext cx="2080904" cy="780460"/>
            <a:chOff x="867110" y="6005635"/>
            <a:chExt cx="1326576" cy="1144674"/>
          </a:xfrm>
        </p:grpSpPr>
        <p:pic>
          <p:nvPicPr>
            <p:cNvPr id="16" name="Graphic 15">
              <a:extLst>
                <a:ext uri="{FF2B5EF4-FFF2-40B4-BE49-F238E27FC236}">
                  <a16:creationId xmlns:a16="http://schemas.microsoft.com/office/drawing/2014/main" id="{5CE844E1-B98F-4225-ADB9-F7B7FE3F2EEF}"/>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1044947" y="6005635"/>
              <a:ext cx="1148739" cy="997019"/>
            </a:xfrm>
            <a:prstGeom prst="rect">
              <a:avLst/>
            </a:prstGeom>
          </p:spPr>
        </p:pic>
        <p:pic>
          <p:nvPicPr>
            <p:cNvPr id="15" name="Graphic 14">
              <a:extLst>
                <a:ext uri="{FF2B5EF4-FFF2-40B4-BE49-F238E27FC236}">
                  <a16:creationId xmlns:a16="http://schemas.microsoft.com/office/drawing/2014/main" id="{FEC50055-DA65-4D84-B187-5D9DA7607D13}"/>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867110" y="6066593"/>
              <a:ext cx="1257111" cy="1083716"/>
            </a:xfrm>
            <a:prstGeom prst="rect">
              <a:avLst/>
            </a:prstGeom>
          </p:spPr>
        </p:pic>
      </p:grpSp>
      <p:sp>
        <p:nvSpPr>
          <p:cNvPr id="25" name="Text Placeholder 8">
            <a:extLst>
              <a:ext uri="{FF2B5EF4-FFF2-40B4-BE49-F238E27FC236}">
                <a16:creationId xmlns:a16="http://schemas.microsoft.com/office/drawing/2014/main" id="{90DD3788-4D4C-42EB-B54D-ACA14B3B1C67}"/>
              </a:ext>
            </a:extLst>
          </p:cNvPr>
          <p:cNvSpPr>
            <a:spLocks noGrp="1"/>
          </p:cNvSpPr>
          <p:nvPr>
            <p:ph type="body" sz="quarter" idx="20" hasCustomPrompt="1"/>
          </p:nvPr>
        </p:nvSpPr>
        <p:spPr>
          <a:xfrm>
            <a:off x="4718246" y="4814988"/>
            <a:ext cx="3021955" cy="215320"/>
          </a:xfrm>
          <a:prstGeom prst="rect">
            <a:avLst/>
          </a:prstGeom>
        </p:spPr>
        <p:txBody>
          <a:bodyPr lIns="0" tIns="0" rIns="0" bIns="0" anchor="ctr">
            <a:noAutofit/>
          </a:bodyPr>
          <a:lstStyle>
            <a:lvl1pPr marL="0" indent="0" algn="ctr">
              <a:lnSpc>
                <a:spcPct val="82000"/>
              </a:lnSpc>
              <a:spcBef>
                <a:spcPts val="0"/>
              </a:spcBef>
              <a:buNone/>
              <a:defRPr sz="1091" b="1" cap="none" baseline="0">
                <a:solidFill>
                  <a:schemeClr val="tx2"/>
                </a:solidFill>
                <a:latin typeface="+mj-lt"/>
              </a:defRPr>
            </a:lvl1pPr>
            <a:lvl2pPr marL="0" indent="0">
              <a:lnSpc>
                <a:spcPct val="100000"/>
              </a:lnSpc>
              <a:spcBef>
                <a:spcPts val="0"/>
              </a:spcBef>
              <a:buNone/>
              <a:defRPr sz="1364">
                <a:solidFill>
                  <a:schemeClr val="tx1">
                    <a:lumMod val="75000"/>
                    <a:lumOff val="25000"/>
                  </a:schemeClr>
                </a:solidFill>
              </a:defRPr>
            </a:lvl2pPr>
            <a:lvl3pPr marL="0" indent="0">
              <a:lnSpc>
                <a:spcPct val="100000"/>
              </a:lnSpc>
              <a:spcBef>
                <a:spcPts val="0"/>
              </a:spcBef>
              <a:buNone/>
              <a:defRPr sz="1364">
                <a:solidFill>
                  <a:schemeClr val="tx1">
                    <a:lumMod val="75000"/>
                    <a:lumOff val="25000"/>
                  </a:schemeClr>
                </a:solidFill>
              </a:defRPr>
            </a:lvl3pPr>
            <a:lvl4pPr marL="0" indent="0">
              <a:lnSpc>
                <a:spcPct val="100000"/>
              </a:lnSpc>
              <a:spcBef>
                <a:spcPts val="0"/>
              </a:spcBef>
              <a:buNone/>
              <a:defRPr sz="1364">
                <a:solidFill>
                  <a:schemeClr val="tx1">
                    <a:lumMod val="75000"/>
                    <a:lumOff val="25000"/>
                  </a:schemeClr>
                </a:solidFill>
              </a:defRPr>
            </a:lvl4pPr>
            <a:lvl5pPr marL="0" indent="0">
              <a:lnSpc>
                <a:spcPct val="100000"/>
              </a:lnSpc>
              <a:spcBef>
                <a:spcPts val="0"/>
              </a:spcBef>
              <a:buNone/>
              <a:defRPr sz="1364">
                <a:solidFill>
                  <a:schemeClr val="tx1">
                    <a:lumMod val="75000"/>
                    <a:lumOff val="25000"/>
                  </a:schemeClr>
                </a:solidFill>
              </a:defRPr>
            </a:lvl5pPr>
            <a:lvl6pPr marL="0" indent="0">
              <a:lnSpc>
                <a:spcPct val="100000"/>
              </a:lnSpc>
              <a:spcBef>
                <a:spcPts val="0"/>
              </a:spcBef>
              <a:buNone/>
              <a:defRPr sz="1364">
                <a:solidFill>
                  <a:schemeClr val="tx1">
                    <a:lumMod val="75000"/>
                    <a:lumOff val="25000"/>
                  </a:schemeClr>
                </a:solidFill>
              </a:defRPr>
            </a:lvl6pPr>
            <a:lvl7pPr marL="0" indent="0">
              <a:lnSpc>
                <a:spcPct val="100000"/>
              </a:lnSpc>
              <a:spcBef>
                <a:spcPts val="0"/>
              </a:spcBef>
              <a:buNone/>
              <a:defRPr sz="1364">
                <a:solidFill>
                  <a:schemeClr val="tx1">
                    <a:lumMod val="75000"/>
                    <a:lumOff val="25000"/>
                  </a:schemeClr>
                </a:solidFill>
              </a:defRPr>
            </a:lvl7pPr>
            <a:lvl8pPr marL="0" indent="0">
              <a:lnSpc>
                <a:spcPct val="100000"/>
              </a:lnSpc>
              <a:spcBef>
                <a:spcPts val="0"/>
              </a:spcBef>
              <a:buNone/>
              <a:defRPr sz="1364">
                <a:solidFill>
                  <a:schemeClr val="tx1">
                    <a:lumMod val="75000"/>
                    <a:lumOff val="25000"/>
                  </a:schemeClr>
                </a:solidFill>
              </a:defRPr>
            </a:lvl8pPr>
            <a:lvl9pPr marL="0" indent="0">
              <a:lnSpc>
                <a:spcPct val="100000"/>
              </a:lnSpc>
              <a:spcBef>
                <a:spcPts val="0"/>
              </a:spcBef>
              <a:buNone/>
              <a:defRPr sz="1364">
                <a:solidFill>
                  <a:schemeClr val="tx1">
                    <a:lumMod val="75000"/>
                    <a:lumOff val="25000"/>
                  </a:schemeClr>
                </a:solidFill>
              </a:defRPr>
            </a:lvl9pPr>
          </a:lstStyle>
          <a:p>
            <a:pPr lvl="0"/>
            <a:r>
              <a:rPr lang="en-US" dirty="0"/>
              <a:t>Heading text here</a:t>
            </a:r>
          </a:p>
        </p:txBody>
      </p:sp>
      <p:grpSp>
        <p:nvGrpSpPr>
          <p:cNvPr id="27" name="Group 26">
            <a:extLst>
              <a:ext uri="{FF2B5EF4-FFF2-40B4-BE49-F238E27FC236}">
                <a16:creationId xmlns:a16="http://schemas.microsoft.com/office/drawing/2014/main" id="{897DDB5D-9413-46D1-98A4-219A4B6C4AD7}"/>
              </a:ext>
            </a:extLst>
          </p:cNvPr>
          <p:cNvGrpSpPr/>
          <p:nvPr userDrawn="1"/>
        </p:nvGrpSpPr>
        <p:grpSpPr>
          <a:xfrm>
            <a:off x="5142331" y="3904179"/>
            <a:ext cx="2080904" cy="780460"/>
            <a:chOff x="867110" y="6005635"/>
            <a:chExt cx="1326576" cy="1144674"/>
          </a:xfrm>
        </p:grpSpPr>
        <p:pic>
          <p:nvPicPr>
            <p:cNvPr id="28" name="Graphic 27">
              <a:extLst>
                <a:ext uri="{FF2B5EF4-FFF2-40B4-BE49-F238E27FC236}">
                  <a16:creationId xmlns:a16="http://schemas.microsoft.com/office/drawing/2014/main" id="{150744C5-CD1C-4113-9419-842241FC0058}"/>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1044947" y="6005635"/>
              <a:ext cx="1148739" cy="997019"/>
            </a:xfrm>
            <a:prstGeom prst="rect">
              <a:avLst/>
            </a:prstGeom>
          </p:spPr>
        </p:pic>
        <p:pic>
          <p:nvPicPr>
            <p:cNvPr id="29" name="Graphic 28">
              <a:extLst>
                <a:ext uri="{FF2B5EF4-FFF2-40B4-BE49-F238E27FC236}">
                  <a16:creationId xmlns:a16="http://schemas.microsoft.com/office/drawing/2014/main" id="{8ED7202D-5514-4C4A-8677-E6294A0EA6AC}"/>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867110" y="6066593"/>
              <a:ext cx="1257111" cy="1083716"/>
            </a:xfrm>
            <a:prstGeom prst="rect">
              <a:avLst/>
            </a:prstGeom>
          </p:spPr>
        </p:pic>
      </p:grpSp>
      <p:sp>
        <p:nvSpPr>
          <p:cNvPr id="30" name="Text Placeholder 8">
            <a:extLst>
              <a:ext uri="{FF2B5EF4-FFF2-40B4-BE49-F238E27FC236}">
                <a16:creationId xmlns:a16="http://schemas.microsoft.com/office/drawing/2014/main" id="{C63311B7-4A4A-4A20-8425-D04117F78DAD}"/>
              </a:ext>
            </a:extLst>
          </p:cNvPr>
          <p:cNvSpPr>
            <a:spLocks noGrp="1"/>
          </p:cNvSpPr>
          <p:nvPr>
            <p:ph type="body" sz="quarter" idx="22" hasCustomPrompt="1"/>
          </p:nvPr>
        </p:nvSpPr>
        <p:spPr>
          <a:xfrm>
            <a:off x="8519071" y="4814988"/>
            <a:ext cx="3021955" cy="215320"/>
          </a:xfrm>
          <a:prstGeom prst="rect">
            <a:avLst/>
          </a:prstGeom>
        </p:spPr>
        <p:txBody>
          <a:bodyPr lIns="0" tIns="0" rIns="0" bIns="0" anchor="ctr">
            <a:noAutofit/>
          </a:bodyPr>
          <a:lstStyle>
            <a:lvl1pPr marL="0" indent="0" algn="ctr">
              <a:lnSpc>
                <a:spcPct val="82000"/>
              </a:lnSpc>
              <a:spcBef>
                <a:spcPts val="0"/>
              </a:spcBef>
              <a:buNone/>
              <a:defRPr sz="1091" b="1" cap="none" baseline="0">
                <a:solidFill>
                  <a:schemeClr val="tx2"/>
                </a:solidFill>
                <a:latin typeface="+mj-lt"/>
              </a:defRPr>
            </a:lvl1pPr>
            <a:lvl2pPr marL="0" indent="0">
              <a:lnSpc>
                <a:spcPct val="100000"/>
              </a:lnSpc>
              <a:spcBef>
                <a:spcPts val="0"/>
              </a:spcBef>
              <a:buNone/>
              <a:defRPr sz="1364">
                <a:solidFill>
                  <a:schemeClr val="tx1">
                    <a:lumMod val="75000"/>
                    <a:lumOff val="25000"/>
                  </a:schemeClr>
                </a:solidFill>
              </a:defRPr>
            </a:lvl2pPr>
            <a:lvl3pPr marL="0" indent="0">
              <a:lnSpc>
                <a:spcPct val="100000"/>
              </a:lnSpc>
              <a:spcBef>
                <a:spcPts val="0"/>
              </a:spcBef>
              <a:buNone/>
              <a:defRPr sz="1364">
                <a:solidFill>
                  <a:schemeClr val="tx1">
                    <a:lumMod val="75000"/>
                    <a:lumOff val="25000"/>
                  </a:schemeClr>
                </a:solidFill>
              </a:defRPr>
            </a:lvl3pPr>
            <a:lvl4pPr marL="0" indent="0">
              <a:lnSpc>
                <a:spcPct val="100000"/>
              </a:lnSpc>
              <a:spcBef>
                <a:spcPts val="0"/>
              </a:spcBef>
              <a:buNone/>
              <a:defRPr sz="1364">
                <a:solidFill>
                  <a:schemeClr val="tx1">
                    <a:lumMod val="75000"/>
                    <a:lumOff val="25000"/>
                  </a:schemeClr>
                </a:solidFill>
              </a:defRPr>
            </a:lvl4pPr>
            <a:lvl5pPr marL="0" indent="0">
              <a:lnSpc>
                <a:spcPct val="100000"/>
              </a:lnSpc>
              <a:spcBef>
                <a:spcPts val="0"/>
              </a:spcBef>
              <a:buNone/>
              <a:defRPr sz="1364">
                <a:solidFill>
                  <a:schemeClr val="tx1">
                    <a:lumMod val="75000"/>
                    <a:lumOff val="25000"/>
                  </a:schemeClr>
                </a:solidFill>
              </a:defRPr>
            </a:lvl5pPr>
            <a:lvl6pPr marL="0" indent="0">
              <a:lnSpc>
                <a:spcPct val="100000"/>
              </a:lnSpc>
              <a:spcBef>
                <a:spcPts val="0"/>
              </a:spcBef>
              <a:buNone/>
              <a:defRPr sz="1364">
                <a:solidFill>
                  <a:schemeClr val="tx1">
                    <a:lumMod val="75000"/>
                    <a:lumOff val="25000"/>
                  </a:schemeClr>
                </a:solidFill>
              </a:defRPr>
            </a:lvl6pPr>
            <a:lvl7pPr marL="0" indent="0">
              <a:lnSpc>
                <a:spcPct val="100000"/>
              </a:lnSpc>
              <a:spcBef>
                <a:spcPts val="0"/>
              </a:spcBef>
              <a:buNone/>
              <a:defRPr sz="1364">
                <a:solidFill>
                  <a:schemeClr val="tx1">
                    <a:lumMod val="75000"/>
                    <a:lumOff val="25000"/>
                  </a:schemeClr>
                </a:solidFill>
              </a:defRPr>
            </a:lvl7pPr>
            <a:lvl8pPr marL="0" indent="0">
              <a:lnSpc>
                <a:spcPct val="100000"/>
              </a:lnSpc>
              <a:spcBef>
                <a:spcPts val="0"/>
              </a:spcBef>
              <a:buNone/>
              <a:defRPr sz="1364">
                <a:solidFill>
                  <a:schemeClr val="tx1">
                    <a:lumMod val="75000"/>
                    <a:lumOff val="25000"/>
                  </a:schemeClr>
                </a:solidFill>
              </a:defRPr>
            </a:lvl8pPr>
            <a:lvl9pPr marL="0" indent="0">
              <a:lnSpc>
                <a:spcPct val="100000"/>
              </a:lnSpc>
              <a:spcBef>
                <a:spcPts val="0"/>
              </a:spcBef>
              <a:buNone/>
              <a:defRPr sz="1364">
                <a:solidFill>
                  <a:schemeClr val="tx1">
                    <a:lumMod val="75000"/>
                    <a:lumOff val="25000"/>
                  </a:schemeClr>
                </a:solidFill>
              </a:defRPr>
            </a:lvl9pPr>
          </a:lstStyle>
          <a:p>
            <a:pPr lvl="0"/>
            <a:r>
              <a:rPr lang="en-US" dirty="0"/>
              <a:t>Heading text here</a:t>
            </a:r>
          </a:p>
        </p:txBody>
      </p:sp>
      <p:grpSp>
        <p:nvGrpSpPr>
          <p:cNvPr id="35" name="Group 34">
            <a:extLst>
              <a:ext uri="{FF2B5EF4-FFF2-40B4-BE49-F238E27FC236}">
                <a16:creationId xmlns:a16="http://schemas.microsoft.com/office/drawing/2014/main" id="{FCC80853-4592-432D-BEDD-260E8957C1FE}"/>
              </a:ext>
            </a:extLst>
          </p:cNvPr>
          <p:cNvGrpSpPr/>
          <p:nvPr userDrawn="1"/>
        </p:nvGrpSpPr>
        <p:grpSpPr>
          <a:xfrm>
            <a:off x="8943156" y="3904179"/>
            <a:ext cx="2080904" cy="780460"/>
            <a:chOff x="867110" y="6005635"/>
            <a:chExt cx="1326576" cy="1144674"/>
          </a:xfrm>
        </p:grpSpPr>
        <p:pic>
          <p:nvPicPr>
            <p:cNvPr id="36" name="Graphic 35">
              <a:extLst>
                <a:ext uri="{FF2B5EF4-FFF2-40B4-BE49-F238E27FC236}">
                  <a16:creationId xmlns:a16="http://schemas.microsoft.com/office/drawing/2014/main" id="{4D645950-662C-4A46-890F-41C61E0CD3CA}"/>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1044947" y="6005635"/>
              <a:ext cx="1148739" cy="997019"/>
            </a:xfrm>
            <a:prstGeom prst="rect">
              <a:avLst/>
            </a:prstGeom>
          </p:spPr>
        </p:pic>
        <p:pic>
          <p:nvPicPr>
            <p:cNvPr id="37" name="Graphic 36">
              <a:extLst>
                <a:ext uri="{FF2B5EF4-FFF2-40B4-BE49-F238E27FC236}">
                  <a16:creationId xmlns:a16="http://schemas.microsoft.com/office/drawing/2014/main" id="{B2A98417-7904-4097-B6CD-0EA07E7FBA59}"/>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867110" y="6066593"/>
              <a:ext cx="1257111" cy="1083716"/>
            </a:xfrm>
            <a:prstGeom prst="rect">
              <a:avLst/>
            </a:prstGeom>
          </p:spPr>
        </p:pic>
      </p:grpSp>
      <p:sp>
        <p:nvSpPr>
          <p:cNvPr id="24" name="Text Placeholder 8"/>
          <p:cNvSpPr>
            <a:spLocks noGrp="1"/>
          </p:cNvSpPr>
          <p:nvPr>
            <p:ph type="body" sz="quarter" idx="15" hasCustomPrompt="1"/>
          </p:nvPr>
        </p:nvSpPr>
        <p:spPr>
          <a:xfrm>
            <a:off x="768863" y="2014934"/>
            <a:ext cx="2525280" cy="473388"/>
          </a:xfrm>
          <a:prstGeom prst="rect">
            <a:avLst/>
          </a:prstGeom>
        </p:spPr>
        <p:txBody>
          <a:bodyPr lIns="0" tIns="0" rIns="0" bIns="0" anchor="t">
            <a:noAutofit/>
          </a:bodyPr>
          <a:lstStyle>
            <a:lvl1pPr marL="0" marR="0" indent="0" algn="l" defTabSz="529922" rtl="0" eaLnBrk="1" fontAlgn="auto" latinLnBrk="0" hangingPunct="1">
              <a:lnSpc>
                <a:spcPct val="82000"/>
              </a:lnSpc>
              <a:spcBef>
                <a:spcPts val="0"/>
              </a:spcBef>
              <a:spcAft>
                <a:spcPts val="0"/>
              </a:spcAft>
              <a:buClrTx/>
              <a:buSzTx/>
              <a:buFont typeface="Arial" panose="020B0604020202020204" pitchFamily="34" charset="0"/>
              <a:buNone/>
              <a:tabLst/>
              <a:defRPr sz="1091" cap="none" baseline="0">
                <a:solidFill>
                  <a:schemeClr val="accent1"/>
                </a:solidFill>
                <a:latin typeface="+mn-lt"/>
              </a:defRPr>
            </a:lvl1pPr>
            <a:lvl2pPr marL="0" indent="0">
              <a:lnSpc>
                <a:spcPct val="100000"/>
              </a:lnSpc>
              <a:spcBef>
                <a:spcPts val="0"/>
              </a:spcBef>
              <a:buNone/>
              <a:defRPr sz="1364">
                <a:solidFill>
                  <a:schemeClr val="tx1">
                    <a:lumMod val="75000"/>
                    <a:lumOff val="25000"/>
                  </a:schemeClr>
                </a:solidFill>
              </a:defRPr>
            </a:lvl2pPr>
            <a:lvl3pPr marL="0" indent="0">
              <a:lnSpc>
                <a:spcPct val="100000"/>
              </a:lnSpc>
              <a:spcBef>
                <a:spcPts val="0"/>
              </a:spcBef>
              <a:buNone/>
              <a:defRPr sz="1364">
                <a:solidFill>
                  <a:schemeClr val="tx1">
                    <a:lumMod val="75000"/>
                    <a:lumOff val="25000"/>
                  </a:schemeClr>
                </a:solidFill>
              </a:defRPr>
            </a:lvl3pPr>
            <a:lvl4pPr marL="0" indent="0">
              <a:lnSpc>
                <a:spcPct val="100000"/>
              </a:lnSpc>
              <a:spcBef>
                <a:spcPts val="0"/>
              </a:spcBef>
              <a:buNone/>
              <a:defRPr sz="1364">
                <a:solidFill>
                  <a:schemeClr val="tx1">
                    <a:lumMod val="75000"/>
                    <a:lumOff val="25000"/>
                  </a:schemeClr>
                </a:solidFill>
              </a:defRPr>
            </a:lvl4pPr>
            <a:lvl5pPr marL="0" indent="0">
              <a:lnSpc>
                <a:spcPct val="100000"/>
              </a:lnSpc>
              <a:spcBef>
                <a:spcPts val="0"/>
              </a:spcBef>
              <a:buNone/>
              <a:defRPr sz="1364">
                <a:solidFill>
                  <a:schemeClr val="tx1">
                    <a:lumMod val="75000"/>
                    <a:lumOff val="25000"/>
                  </a:schemeClr>
                </a:solidFill>
              </a:defRPr>
            </a:lvl5pPr>
            <a:lvl6pPr marL="0" indent="0">
              <a:lnSpc>
                <a:spcPct val="100000"/>
              </a:lnSpc>
              <a:spcBef>
                <a:spcPts val="0"/>
              </a:spcBef>
              <a:buNone/>
              <a:defRPr sz="1364">
                <a:solidFill>
                  <a:schemeClr val="tx1">
                    <a:lumMod val="75000"/>
                    <a:lumOff val="25000"/>
                  </a:schemeClr>
                </a:solidFill>
              </a:defRPr>
            </a:lvl6pPr>
            <a:lvl7pPr marL="0" indent="0">
              <a:lnSpc>
                <a:spcPct val="100000"/>
              </a:lnSpc>
              <a:spcBef>
                <a:spcPts val="0"/>
              </a:spcBef>
              <a:buNone/>
              <a:defRPr sz="1364">
                <a:solidFill>
                  <a:schemeClr val="tx1">
                    <a:lumMod val="75000"/>
                    <a:lumOff val="25000"/>
                  </a:schemeClr>
                </a:solidFill>
              </a:defRPr>
            </a:lvl7pPr>
            <a:lvl8pPr marL="0" indent="0">
              <a:lnSpc>
                <a:spcPct val="100000"/>
              </a:lnSpc>
              <a:spcBef>
                <a:spcPts val="0"/>
              </a:spcBef>
              <a:buNone/>
              <a:defRPr sz="1364">
                <a:solidFill>
                  <a:schemeClr val="tx1">
                    <a:lumMod val="75000"/>
                    <a:lumOff val="25000"/>
                  </a:schemeClr>
                </a:solidFill>
              </a:defRPr>
            </a:lvl8pPr>
            <a:lvl9pPr marL="0" indent="0">
              <a:lnSpc>
                <a:spcPct val="100000"/>
              </a:lnSpc>
              <a:spcBef>
                <a:spcPts val="0"/>
              </a:spcBef>
              <a:buNone/>
              <a:defRPr sz="1364">
                <a:solidFill>
                  <a:schemeClr val="tx1">
                    <a:lumMod val="75000"/>
                    <a:lumOff val="25000"/>
                  </a:schemeClr>
                </a:solidFill>
              </a:defRPr>
            </a:lvl9pPr>
          </a:lstStyle>
          <a:p>
            <a:pPr marL="0" marR="0" lvl="0" indent="0" algn="l" defTabSz="529922" rtl="0" eaLnBrk="1" fontAlgn="auto" latinLnBrk="0" hangingPunct="1">
              <a:lnSpc>
                <a:spcPct val="82000"/>
              </a:lnSpc>
              <a:spcBef>
                <a:spcPts val="0"/>
              </a:spcBef>
              <a:spcAft>
                <a:spcPts val="0"/>
              </a:spcAft>
              <a:buClrTx/>
              <a:buSzTx/>
              <a:buFont typeface="Arial" panose="020B0604020202020204" pitchFamily="34" charset="0"/>
              <a:buNone/>
              <a:tabLst/>
              <a:defRPr/>
            </a:pPr>
            <a:r>
              <a:rPr lang="en-US" dirty="0"/>
              <a:t>Event Address, City, ST  ZIP Code</a:t>
            </a:r>
          </a:p>
          <a:p>
            <a:pPr lvl="0"/>
            <a:endParaRPr lang="en-US" dirty="0"/>
          </a:p>
        </p:txBody>
      </p:sp>
      <p:sp>
        <p:nvSpPr>
          <p:cNvPr id="43" name="Text Placeholder 8">
            <a:extLst>
              <a:ext uri="{FF2B5EF4-FFF2-40B4-BE49-F238E27FC236}">
                <a16:creationId xmlns:a16="http://schemas.microsoft.com/office/drawing/2014/main" id="{82F26498-E129-43DA-83EF-D2B0D95B3EDC}"/>
              </a:ext>
            </a:extLst>
          </p:cNvPr>
          <p:cNvSpPr>
            <a:spLocks noGrp="1"/>
          </p:cNvSpPr>
          <p:nvPr>
            <p:ph type="body" sz="quarter" idx="12" hasCustomPrompt="1"/>
          </p:nvPr>
        </p:nvSpPr>
        <p:spPr>
          <a:xfrm>
            <a:off x="767169" y="1715691"/>
            <a:ext cx="3512276" cy="252409"/>
          </a:xfrm>
          <a:prstGeom prst="rect">
            <a:avLst/>
          </a:prstGeom>
        </p:spPr>
        <p:txBody>
          <a:bodyPr lIns="0" tIns="0" rIns="0" bIns="0" anchor="t">
            <a:noAutofit/>
          </a:bodyPr>
          <a:lstStyle>
            <a:lvl1pPr marL="0" marR="0" indent="0" algn="l" defTabSz="529922" rtl="0" eaLnBrk="1" fontAlgn="auto" latinLnBrk="0" hangingPunct="1">
              <a:lnSpc>
                <a:spcPct val="82000"/>
              </a:lnSpc>
              <a:spcBef>
                <a:spcPts val="0"/>
              </a:spcBef>
              <a:spcAft>
                <a:spcPts val="0"/>
              </a:spcAft>
              <a:buClrTx/>
              <a:buSzTx/>
              <a:buFont typeface="Arial" panose="020B0604020202020204" pitchFamily="34" charset="0"/>
              <a:buNone/>
              <a:tabLst/>
              <a:defRPr sz="1636" b="1" cap="none" baseline="0">
                <a:solidFill>
                  <a:schemeClr val="accent1"/>
                </a:solidFill>
                <a:latin typeface="+mj-lt"/>
              </a:defRPr>
            </a:lvl1pPr>
            <a:lvl2pPr marL="0" indent="0">
              <a:lnSpc>
                <a:spcPct val="100000"/>
              </a:lnSpc>
              <a:spcBef>
                <a:spcPts val="0"/>
              </a:spcBef>
              <a:buNone/>
              <a:defRPr sz="1364">
                <a:solidFill>
                  <a:schemeClr val="tx1">
                    <a:lumMod val="75000"/>
                    <a:lumOff val="25000"/>
                  </a:schemeClr>
                </a:solidFill>
              </a:defRPr>
            </a:lvl2pPr>
            <a:lvl3pPr marL="0" indent="0">
              <a:lnSpc>
                <a:spcPct val="100000"/>
              </a:lnSpc>
              <a:spcBef>
                <a:spcPts val="0"/>
              </a:spcBef>
              <a:buNone/>
              <a:defRPr sz="1364">
                <a:solidFill>
                  <a:schemeClr val="tx1">
                    <a:lumMod val="75000"/>
                    <a:lumOff val="25000"/>
                  </a:schemeClr>
                </a:solidFill>
              </a:defRPr>
            </a:lvl3pPr>
            <a:lvl4pPr marL="0" indent="0">
              <a:lnSpc>
                <a:spcPct val="100000"/>
              </a:lnSpc>
              <a:spcBef>
                <a:spcPts val="0"/>
              </a:spcBef>
              <a:buNone/>
              <a:defRPr sz="1364">
                <a:solidFill>
                  <a:schemeClr val="tx1">
                    <a:lumMod val="75000"/>
                    <a:lumOff val="25000"/>
                  </a:schemeClr>
                </a:solidFill>
              </a:defRPr>
            </a:lvl4pPr>
            <a:lvl5pPr marL="0" indent="0">
              <a:lnSpc>
                <a:spcPct val="100000"/>
              </a:lnSpc>
              <a:spcBef>
                <a:spcPts val="0"/>
              </a:spcBef>
              <a:buNone/>
              <a:defRPr sz="1364">
                <a:solidFill>
                  <a:schemeClr val="tx1">
                    <a:lumMod val="75000"/>
                    <a:lumOff val="25000"/>
                  </a:schemeClr>
                </a:solidFill>
              </a:defRPr>
            </a:lvl5pPr>
            <a:lvl6pPr marL="0" indent="0">
              <a:lnSpc>
                <a:spcPct val="100000"/>
              </a:lnSpc>
              <a:spcBef>
                <a:spcPts val="0"/>
              </a:spcBef>
              <a:buNone/>
              <a:defRPr sz="1364">
                <a:solidFill>
                  <a:schemeClr val="tx1">
                    <a:lumMod val="75000"/>
                    <a:lumOff val="25000"/>
                  </a:schemeClr>
                </a:solidFill>
              </a:defRPr>
            </a:lvl6pPr>
            <a:lvl7pPr marL="0" indent="0">
              <a:lnSpc>
                <a:spcPct val="100000"/>
              </a:lnSpc>
              <a:spcBef>
                <a:spcPts val="0"/>
              </a:spcBef>
              <a:buNone/>
              <a:defRPr sz="1364">
                <a:solidFill>
                  <a:schemeClr val="tx1">
                    <a:lumMod val="75000"/>
                    <a:lumOff val="25000"/>
                  </a:schemeClr>
                </a:solidFill>
              </a:defRPr>
            </a:lvl7pPr>
            <a:lvl8pPr marL="0" indent="0">
              <a:lnSpc>
                <a:spcPct val="100000"/>
              </a:lnSpc>
              <a:spcBef>
                <a:spcPts val="0"/>
              </a:spcBef>
              <a:buNone/>
              <a:defRPr sz="1364">
                <a:solidFill>
                  <a:schemeClr val="tx1">
                    <a:lumMod val="75000"/>
                    <a:lumOff val="25000"/>
                  </a:schemeClr>
                </a:solidFill>
              </a:defRPr>
            </a:lvl8pPr>
            <a:lvl9pPr marL="0" indent="0">
              <a:lnSpc>
                <a:spcPct val="100000"/>
              </a:lnSpc>
              <a:spcBef>
                <a:spcPts val="0"/>
              </a:spcBef>
              <a:buNone/>
              <a:defRPr sz="1364">
                <a:solidFill>
                  <a:schemeClr val="tx1">
                    <a:lumMod val="75000"/>
                    <a:lumOff val="25000"/>
                  </a:schemeClr>
                </a:solidFill>
              </a:defRPr>
            </a:lvl9pPr>
          </a:lstStyle>
          <a:p>
            <a:pPr marL="0" marR="0" lvl="0" indent="0" algn="l" defTabSz="529922" rtl="0" eaLnBrk="1" fontAlgn="auto" latinLnBrk="0" hangingPunct="1">
              <a:lnSpc>
                <a:spcPct val="82000"/>
              </a:lnSpc>
              <a:spcBef>
                <a:spcPts val="0"/>
              </a:spcBef>
              <a:spcAft>
                <a:spcPts val="0"/>
              </a:spcAft>
              <a:buClrTx/>
              <a:buSzTx/>
              <a:buFont typeface="Arial" panose="020B0604020202020204" pitchFamily="34" charset="0"/>
              <a:buNone/>
              <a:tabLst/>
              <a:defRPr/>
            </a:pPr>
            <a:r>
              <a:rPr lang="en-US" dirty="0"/>
              <a:t>20  AUG | 12 AM</a:t>
            </a:r>
          </a:p>
        </p:txBody>
      </p:sp>
      <p:sp>
        <p:nvSpPr>
          <p:cNvPr id="59" name="Title 56">
            <a:extLst>
              <a:ext uri="{FF2B5EF4-FFF2-40B4-BE49-F238E27FC236}">
                <a16:creationId xmlns:a16="http://schemas.microsoft.com/office/drawing/2014/main" id="{3826DDF4-1914-41F4-8EC6-D1100F5DF283}"/>
              </a:ext>
            </a:extLst>
          </p:cNvPr>
          <p:cNvSpPr>
            <a:spLocks noGrp="1"/>
          </p:cNvSpPr>
          <p:nvPr>
            <p:ph type="title" hasCustomPrompt="1"/>
          </p:nvPr>
        </p:nvSpPr>
        <p:spPr>
          <a:xfrm>
            <a:off x="3507937" y="2781469"/>
            <a:ext cx="8033090" cy="505205"/>
          </a:xfrm>
          <a:prstGeom prst="rect">
            <a:avLst/>
          </a:prstGeom>
        </p:spPr>
        <p:txBody>
          <a:bodyPr/>
          <a:lstStyle>
            <a:lvl1pPr>
              <a:defRPr/>
            </a:lvl1pPr>
          </a:lstStyle>
          <a:p>
            <a:pPr algn="ctr"/>
            <a:r>
              <a:rPr lang="en-US"/>
              <a:t>Title of your event</a:t>
            </a:r>
            <a:endParaRPr lang="en-US" dirty="0"/>
          </a:p>
        </p:txBody>
      </p:sp>
      <p:sp>
        <p:nvSpPr>
          <p:cNvPr id="38" name="Text Placeholder 2">
            <a:extLst>
              <a:ext uri="{FF2B5EF4-FFF2-40B4-BE49-F238E27FC236}">
                <a16:creationId xmlns:a16="http://schemas.microsoft.com/office/drawing/2014/main" id="{23BA8588-6AAC-4F6C-86E3-3FA8016FD0DC}"/>
              </a:ext>
            </a:extLst>
          </p:cNvPr>
          <p:cNvSpPr>
            <a:spLocks noGrp="1"/>
          </p:cNvSpPr>
          <p:nvPr>
            <p:ph idx="1" hasCustomPrompt="1"/>
          </p:nvPr>
        </p:nvSpPr>
        <p:spPr>
          <a:xfrm>
            <a:off x="750784" y="5206756"/>
            <a:ext cx="3021955" cy="983785"/>
          </a:xfrm>
          <a:prstGeom prst="rect">
            <a:avLst/>
          </a:prstGeom>
        </p:spPr>
        <p:txBody>
          <a:bodyPr vert="horz" lIns="91440" tIns="45720" rIns="91440" bIns="45720" rtlCol="0">
            <a:normAutofit/>
          </a:bodyPr>
          <a:lstStyle>
            <a:lvl1pPr marL="0" indent="0" algn="l">
              <a:buFont typeface="Arial" panose="020B0604020202020204" pitchFamily="34" charset="0"/>
              <a:buNone/>
              <a:defRPr sz="955">
                <a:solidFill>
                  <a:schemeClr val="tx2"/>
                </a:solidFill>
              </a:defRPr>
            </a:lvl1pPr>
            <a:lvl2pPr algn="l">
              <a:defRPr/>
            </a:lvl2pPr>
            <a:lvl3pPr algn="l">
              <a:defRPr/>
            </a:lvl3pPr>
            <a:lvl4pPr algn="l">
              <a:defRPr/>
            </a:lvl4pPr>
            <a:lvl5pPr algn="l">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a:t>
            </a:r>
          </a:p>
        </p:txBody>
      </p:sp>
      <p:sp>
        <p:nvSpPr>
          <p:cNvPr id="39" name="Text Placeholder 2">
            <a:extLst>
              <a:ext uri="{FF2B5EF4-FFF2-40B4-BE49-F238E27FC236}">
                <a16:creationId xmlns:a16="http://schemas.microsoft.com/office/drawing/2014/main" id="{57A1E3A4-6C2C-40D8-ADE2-43E8C1E1E248}"/>
              </a:ext>
            </a:extLst>
          </p:cNvPr>
          <p:cNvSpPr>
            <a:spLocks noGrp="1"/>
          </p:cNvSpPr>
          <p:nvPr>
            <p:ph idx="23" hasCustomPrompt="1"/>
          </p:nvPr>
        </p:nvSpPr>
        <p:spPr>
          <a:xfrm>
            <a:off x="4718248" y="5206756"/>
            <a:ext cx="3021955" cy="983785"/>
          </a:xfrm>
          <a:prstGeom prst="rect">
            <a:avLst/>
          </a:prstGeom>
        </p:spPr>
        <p:txBody>
          <a:bodyPr vert="horz" lIns="91440" tIns="45720" rIns="91440" bIns="45720" rtlCol="0">
            <a:normAutofit/>
          </a:bodyPr>
          <a:lstStyle>
            <a:lvl1pPr marL="0" indent="0" algn="l">
              <a:buFont typeface="Arial" panose="020B0604020202020204" pitchFamily="34" charset="0"/>
              <a:buNone/>
              <a:defRPr sz="955">
                <a:solidFill>
                  <a:schemeClr val="tx2"/>
                </a:solidFill>
              </a:defRPr>
            </a:lvl1pPr>
            <a:lvl2pPr algn="l">
              <a:defRPr/>
            </a:lvl2pPr>
            <a:lvl3pPr algn="l">
              <a:defRPr/>
            </a:lvl3pPr>
            <a:lvl4pPr algn="l">
              <a:defRPr/>
            </a:lvl4pPr>
            <a:lvl5pPr algn="l">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a:t>
            </a:r>
          </a:p>
        </p:txBody>
      </p:sp>
      <p:sp>
        <p:nvSpPr>
          <p:cNvPr id="40" name="Text Placeholder 2">
            <a:extLst>
              <a:ext uri="{FF2B5EF4-FFF2-40B4-BE49-F238E27FC236}">
                <a16:creationId xmlns:a16="http://schemas.microsoft.com/office/drawing/2014/main" id="{E44CFBC3-2E32-4E88-9D31-BA5AC4D33AFD}"/>
              </a:ext>
            </a:extLst>
          </p:cNvPr>
          <p:cNvSpPr>
            <a:spLocks noGrp="1"/>
          </p:cNvSpPr>
          <p:nvPr>
            <p:ph idx="24" hasCustomPrompt="1"/>
          </p:nvPr>
        </p:nvSpPr>
        <p:spPr>
          <a:xfrm>
            <a:off x="8519074" y="5205989"/>
            <a:ext cx="3021953" cy="983785"/>
          </a:xfrm>
          <a:prstGeom prst="rect">
            <a:avLst/>
          </a:prstGeom>
        </p:spPr>
        <p:txBody>
          <a:bodyPr vert="horz" lIns="91440" tIns="45720" rIns="91440" bIns="45720" rtlCol="0">
            <a:normAutofit/>
          </a:bodyPr>
          <a:lstStyle>
            <a:lvl1pPr marL="0" indent="0" algn="l">
              <a:buFont typeface="Arial" panose="020B0604020202020204" pitchFamily="34" charset="0"/>
              <a:buNone/>
              <a:defRPr sz="955">
                <a:solidFill>
                  <a:schemeClr val="tx2"/>
                </a:solidFill>
              </a:defRPr>
            </a:lvl1pPr>
            <a:lvl2pPr algn="l">
              <a:defRPr/>
            </a:lvl2pPr>
            <a:lvl3pPr algn="l">
              <a:defRPr/>
            </a:lvl3pPr>
            <a:lvl4pPr algn="l">
              <a:defRPr/>
            </a:lvl4pPr>
            <a:lvl5pPr algn="l">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a:t>
            </a:r>
          </a:p>
        </p:txBody>
      </p:sp>
    </p:spTree>
    <p:extLst>
      <p:ext uri="{BB962C8B-B14F-4D97-AF65-F5344CB8AC3E}">
        <p14:creationId xmlns:p14="http://schemas.microsoft.com/office/powerpoint/2010/main" val="3067432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9839C-7D7A-49F1-8BFE-85C6C7D78BE7}"/>
              </a:ext>
            </a:extLst>
          </p:cNvPr>
          <p:cNvSpPr>
            <a:spLocks noGrp="1"/>
          </p:cNvSpPr>
          <p:nvPr>
            <p:ph type="title"/>
          </p:nvPr>
        </p:nvSpPr>
        <p:spPr>
          <a:xfrm>
            <a:off x="905256" y="590668"/>
            <a:ext cx="9914859" cy="1329004"/>
          </a:xfrm>
        </p:spPr>
        <p:txBody>
          <a:bodyPr>
            <a:normAutofit/>
          </a:bodyPr>
          <a:lstStyle>
            <a:lvl1pPr>
              <a:lnSpc>
                <a:spcPct val="100000"/>
              </a:lnSpc>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C7E748DC-EBB9-44C6-8566-38F87FF7FD53}"/>
              </a:ext>
            </a:extLst>
          </p:cNvPr>
          <p:cNvSpPr>
            <a:spLocks noGrp="1"/>
          </p:cNvSpPr>
          <p:nvPr>
            <p:ph idx="1"/>
          </p:nvPr>
        </p:nvSpPr>
        <p:spPr>
          <a:xfrm>
            <a:off x="914400" y="1919673"/>
            <a:ext cx="9914860" cy="412331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7342198-F50F-4C8A-9BD9-4CC3950F8FA8}"/>
              </a:ext>
            </a:extLst>
          </p:cNvPr>
          <p:cNvSpPr>
            <a:spLocks noGrp="1"/>
          </p:cNvSpPr>
          <p:nvPr>
            <p:ph type="dt" sz="half" idx="10"/>
          </p:nvPr>
        </p:nvSpPr>
        <p:spPr>
          <a:xfrm>
            <a:off x="9323285" y="6434524"/>
            <a:ext cx="2067867" cy="365125"/>
          </a:xfrm>
        </p:spPr>
        <p:txBody>
          <a:bodyPr/>
          <a:lstStyle>
            <a:lvl1pPr algn="r">
              <a:defRPr>
                <a:solidFill>
                  <a:schemeClr val="bg1"/>
                </a:solidFill>
              </a:defRPr>
            </a:lvl1pPr>
          </a:lstStyle>
          <a:p>
            <a:endParaRPr lang="en-US" dirty="0"/>
          </a:p>
        </p:txBody>
      </p:sp>
      <p:sp>
        <p:nvSpPr>
          <p:cNvPr id="5" name="Footer Placeholder 4">
            <a:extLst>
              <a:ext uri="{FF2B5EF4-FFF2-40B4-BE49-F238E27FC236}">
                <a16:creationId xmlns:a16="http://schemas.microsoft.com/office/drawing/2014/main" id="{BFA2F5AB-D8C6-4AE1-8FAE-CD0499CB6D03}"/>
              </a:ext>
            </a:extLst>
          </p:cNvPr>
          <p:cNvSpPr>
            <a:spLocks noGrp="1"/>
          </p:cNvSpPr>
          <p:nvPr>
            <p:ph type="ftr" sz="quarter" idx="11"/>
          </p:nvPr>
        </p:nvSpPr>
        <p:spPr>
          <a:xfrm>
            <a:off x="173736" y="6437376"/>
            <a:ext cx="3775914" cy="365125"/>
          </a:xfrm>
        </p:spPr>
        <p:txBody>
          <a:bodyPr/>
          <a:lstStyle>
            <a:lvl1pPr algn="l">
              <a:defRPr>
                <a:solidFill>
                  <a:schemeClr val="accent2"/>
                </a:solidFill>
              </a:defRPr>
            </a:lvl1pPr>
          </a:lstStyle>
          <a:p>
            <a:endParaRPr lang="en-US" sz="1000" dirty="0"/>
          </a:p>
        </p:txBody>
      </p:sp>
      <p:sp>
        <p:nvSpPr>
          <p:cNvPr id="6" name="Slide Number Placeholder 5">
            <a:extLst>
              <a:ext uri="{FF2B5EF4-FFF2-40B4-BE49-F238E27FC236}">
                <a16:creationId xmlns:a16="http://schemas.microsoft.com/office/drawing/2014/main" id="{175C58D8-B582-4DB3-A94D-056240199750}"/>
              </a:ext>
            </a:extLst>
          </p:cNvPr>
          <p:cNvSpPr>
            <a:spLocks noGrp="1"/>
          </p:cNvSpPr>
          <p:nvPr>
            <p:ph type="sldNum" sz="quarter" idx="12"/>
          </p:nvPr>
        </p:nvSpPr>
        <p:spPr>
          <a:xfrm>
            <a:off x="11391152" y="6434524"/>
            <a:ext cx="693261" cy="365125"/>
          </a:xfrm>
        </p:spPr>
        <p:txBody>
          <a:bodyPr/>
          <a:lstStyle>
            <a:lvl1pPr>
              <a:defRPr>
                <a:solidFill>
                  <a:schemeClr val="bg1"/>
                </a:solidFill>
              </a:defRPr>
            </a:lvl1p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2820939470"/>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8A94B-011C-4B13-8C12-E91BF7A40087}"/>
              </a:ext>
            </a:extLst>
          </p:cNvPr>
          <p:cNvSpPr>
            <a:spLocks noGrp="1"/>
          </p:cNvSpPr>
          <p:nvPr>
            <p:ph type="title"/>
          </p:nvPr>
        </p:nvSpPr>
        <p:spPr>
          <a:xfrm>
            <a:off x="1524000" y="1320800"/>
            <a:ext cx="9144000" cy="3095813"/>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716D5F3-887C-4A8F-842A-0294A9FB0818}"/>
              </a:ext>
            </a:extLst>
          </p:cNvPr>
          <p:cNvSpPr>
            <a:spLocks noGrp="1"/>
          </p:cNvSpPr>
          <p:nvPr>
            <p:ph type="body" idx="1"/>
          </p:nvPr>
        </p:nvSpPr>
        <p:spPr>
          <a:xfrm>
            <a:off x="1523999" y="4589463"/>
            <a:ext cx="9144001"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B94588B-131A-42F3-B76C-62BD65E4806B}"/>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E111AB28-20BD-4CD8-9840-985C3EDBA16F}"/>
              </a:ext>
            </a:extLst>
          </p:cNvPr>
          <p:cNvSpPr>
            <a:spLocks noGrp="1"/>
          </p:cNvSpPr>
          <p:nvPr>
            <p:ph type="ftr" sz="quarter" idx="11"/>
          </p:nvPr>
        </p:nvSpPr>
        <p:spPr/>
        <p:txBody>
          <a:bodyPr/>
          <a:lstStyle/>
          <a:p>
            <a:endParaRPr lang="en-US" sz="1000" dirty="0"/>
          </a:p>
        </p:txBody>
      </p:sp>
      <p:sp>
        <p:nvSpPr>
          <p:cNvPr id="6" name="Slide Number Placeholder 5">
            <a:extLst>
              <a:ext uri="{FF2B5EF4-FFF2-40B4-BE49-F238E27FC236}">
                <a16:creationId xmlns:a16="http://schemas.microsoft.com/office/drawing/2014/main" id="{E753C85C-3801-46F0-A100-616F5F2F82E9}"/>
              </a:ext>
            </a:extLst>
          </p:cNvPr>
          <p:cNvSpPr>
            <a:spLocks noGrp="1"/>
          </p:cNvSpPr>
          <p:nvPr>
            <p:ph type="sldNum" sz="quarter" idx="12"/>
          </p:nvPr>
        </p:nvSpPr>
        <p:spPr/>
        <p:txBody>
          <a:body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3142187021"/>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5CB06-0454-4BF1-8011-F8B1A95954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F920A70-D33B-4461-B74C-3F59ADB16141}"/>
              </a:ext>
            </a:extLst>
          </p:cNvPr>
          <p:cNvSpPr>
            <a:spLocks noGrp="1"/>
          </p:cNvSpPr>
          <p:nvPr>
            <p:ph sz="half" idx="1"/>
          </p:nvPr>
        </p:nvSpPr>
        <p:spPr>
          <a:xfrm>
            <a:off x="1408813" y="2163725"/>
            <a:ext cx="4610986" cy="40132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1881BDF9-836E-431C-8EFA-417A9BEE9F4B}"/>
              </a:ext>
            </a:extLst>
          </p:cNvPr>
          <p:cNvSpPr>
            <a:spLocks noGrp="1"/>
          </p:cNvSpPr>
          <p:nvPr>
            <p:ph sz="half" idx="2"/>
          </p:nvPr>
        </p:nvSpPr>
        <p:spPr>
          <a:xfrm>
            <a:off x="6257260" y="2163725"/>
            <a:ext cx="4853763" cy="40132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7CBD9F59-B591-4E2F-899E-3CA78CE82D45}"/>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046CFD12-B3EC-432C-B264-8AB571CAAFD5}"/>
              </a:ext>
            </a:extLst>
          </p:cNvPr>
          <p:cNvSpPr>
            <a:spLocks noGrp="1"/>
          </p:cNvSpPr>
          <p:nvPr>
            <p:ph type="ftr" sz="quarter" idx="11"/>
          </p:nvPr>
        </p:nvSpPr>
        <p:spPr/>
        <p:txBody>
          <a:bodyPr/>
          <a:lstStyle/>
          <a:p>
            <a:endParaRPr lang="en-US" sz="1000" dirty="0"/>
          </a:p>
        </p:txBody>
      </p:sp>
      <p:sp>
        <p:nvSpPr>
          <p:cNvPr id="7" name="Slide Number Placeholder 6">
            <a:extLst>
              <a:ext uri="{FF2B5EF4-FFF2-40B4-BE49-F238E27FC236}">
                <a16:creationId xmlns:a16="http://schemas.microsoft.com/office/drawing/2014/main" id="{48F3CBBA-71B3-4857-80E7-525E89FD903F}"/>
              </a:ext>
            </a:extLst>
          </p:cNvPr>
          <p:cNvSpPr>
            <a:spLocks noGrp="1"/>
          </p:cNvSpPr>
          <p:nvPr>
            <p:ph type="sldNum" sz="quarter" idx="12"/>
          </p:nvPr>
        </p:nvSpPr>
        <p:spPr/>
        <p:txBody>
          <a:body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262290508"/>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51886-4F39-4E3E-948D-DBC73F267AED}"/>
              </a:ext>
            </a:extLst>
          </p:cNvPr>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B2C7B2A-B6BE-46FD-9278-A5246BF7EEB8}"/>
              </a:ext>
            </a:extLst>
          </p:cNvPr>
          <p:cNvSpPr>
            <a:spLocks noGrp="1"/>
          </p:cNvSpPr>
          <p:nvPr>
            <p:ph type="body" idx="1"/>
          </p:nvPr>
        </p:nvSpPr>
        <p:spPr>
          <a:xfrm>
            <a:off x="839788" y="1681163"/>
            <a:ext cx="5157787" cy="823912"/>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AE85295-E4B5-4D75-954F-B07A2F4CABF8}"/>
              </a:ext>
            </a:extLst>
          </p:cNvPr>
          <p:cNvSpPr>
            <a:spLocks noGrp="1"/>
          </p:cNvSpPr>
          <p:nvPr>
            <p:ph sz="half" idx="2"/>
          </p:nvPr>
        </p:nvSpPr>
        <p:spPr>
          <a:xfrm>
            <a:off x="839788" y="2635623"/>
            <a:ext cx="5157787" cy="3554039"/>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E687ABF0-C78D-4589-8FA5-0D6238B4B084}"/>
              </a:ext>
            </a:extLst>
          </p:cNvPr>
          <p:cNvSpPr>
            <a:spLocks noGrp="1"/>
          </p:cNvSpPr>
          <p:nvPr>
            <p:ph type="body" sz="quarter" idx="3"/>
          </p:nvPr>
        </p:nvSpPr>
        <p:spPr>
          <a:xfrm>
            <a:off x="6172200" y="1681163"/>
            <a:ext cx="5183188" cy="823912"/>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C6A4064-2E0A-4FC3-837B-14EC0EF3A652}"/>
              </a:ext>
            </a:extLst>
          </p:cNvPr>
          <p:cNvSpPr>
            <a:spLocks noGrp="1"/>
          </p:cNvSpPr>
          <p:nvPr>
            <p:ph sz="quarter" idx="4"/>
          </p:nvPr>
        </p:nvSpPr>
        <p:spPr>
          <a:xfrm>
            <a:off x="6172200" y="2635623"/>
            <a:ext cx="5183188" cy="3554040"/>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8E3C169-8D29-4CC4-9581-748178F3C00A}"/>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F14EC709-AAD9-475C-AC6A-943A8E872A97}"/>
              </a:ext>
            </a:extLst>
          </p:cNvPr>
          <p:cNvSpPr>
            <a:spLocks noGrp="1"/>
          </p:cNvSpPr>
          <p:nvPr>
            <p:ph type="ftr" sz="quarter" idx="11"/>
          </p:nvPr>
        </p:nvSpPr>
        <p:spPr/>
        <p:txBody>
          <a:bodyPr/>
          <a:lstStyle/>
          <a:p>
            <a:endParaRPr lang="en-US" sz="1000" dirty="0"/>
          </a:p>
        </p:txBody>
      </p:sp>
      <p:sp>
        <p:nvSpPr>
          <p:cNvPr id="9" name="Slide Number Placeholder 8">
            <a:extLst>
              <a:ext uri="{FF2B5EF4-FFF2-40B4-BE49-F238E27FC236}">
                <a16:creationId xmlns:a16="http://schemas.microsoft.com/office/drawing/2014/main" id="{020C0E3E-587D-46EB-AAF5-011C137B0309}"/>
              </a:ext>
            </a:extLst>
          </p:cNvPr>
          <p:cNvSpPr>
            <a:spLocks noGrp="1"/>
          </p:cNvSpPr>
          <p:nvPr>
            <p:ph type="sldNum" sz="quarter" idx="12"/>
          </p:nvPr>
        </p:nvSpPr>
        <p:spPr/>
        <p:txBody>
          <a:body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1342109739"/>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3E062-B7F5-4D30-B416-1BBB4A7D0F0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1BDFF7A-EBD3-4FEB-8451-5D7355069117}"/>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08F54A2D-2C4B-4E1D-AC16-E3B1F1DDB562}"/>
              </a:ext>
            </a:extLst>
          </p:cNvPr>
          <p:cNvSpPr>
            <a:spLocks noGrp="1"/>
          </p:cNvSpPr>
          <p:nvPr>
            <p:ph type="ftr" sz="quarter" idx="11"/>
          </p:nvPr>
        </p:nvSpPr>
        <p:spPr/>
        <p:txBody>
          <a:bodyPr/>
          <a:lstStyle/>
          <a:p>
            <a:endParaRPr lang="en-US" sz="1000" dirty="0"/>
          </a:p>
        </p:txBody>
      </p:sp>
      <p:sp>
        <p:nvSpPr>
          <p:cNvPr id="5" name="Slide Number Placeholder 4">
            <a:extLst>
              <a:ext uri="{FF2B5EF4-FFF2-40B4-BE49-F238E27FC236}">
                <a16:creationId xmlns:a16="http://schemas.microsoft.com/office/drawing/2014/main" id="{2C11F373-DB96-4AEA-8E3E-7EDEA213DEEC}"/>
              </a:ext>
            </a:extLst>
          </p:cNvPr>
          <p:cNvSpPr>
            <a:spLocks noGrp="1"/>
          </p:cNvSpPr>
          <p:nvPr>
            <p:ph type="sldNum" sz="quarter" idx="12"/>
          </p:nvPr>
        </p:nvSpPr>
        <p:spPr/>
        <p:txBody>
          <a:body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2908977107"/>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2485D4-41D3-4182-8DFE-2E0713EC0B8A}"/>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C9753C5C-8415-4BF0-810D-A4C22F695ECF}"/>
              </a:ext>
            </a:extLst>
          </p:cNvPr>
          <p:cNvSpPr>
            <a:spLocks noGrp="1"/>
          </p:cNvSpPr>
          <p:nvPr>
            <p:ph type="ftr" sz="quarter" idx="11"/>
          </p:nvPr>
        </p:nvSpPr>
        <p:spPr/>
        <p:txBody>
          <a:bodyPr/>
          <a:lstStyle/>
          <a:p>
            <a:endParaRPr lang="en-US" sz="1000" dirty="0"/>
          </a:p>
        </p:txBody>
      </p:sp>
      <p:sp>
        <p:nvSpPr>
          <p:cNvPr id="4" name="Slide Number Placeholder 3">
            <a:extLst>
              <a:ext uri="{FF2B5EF4-FFF2-40B4-BE49-F238E27FC236}">
                <a16:creationId xmlns:a16="http://schemas.microsoft.com/office/drawing/2014/main" id="{545EBFEA-4321-48C4-9CA1-43517540C698}"/>
              </a:ext>
            </a:extLst>
          </p:cNvPr>
          <p:cNvSpPr>
            <a:spLocks noGrp="1"/>
          </p:cNvSpPr>
          <p:nvPr>
            <p:ph type="sldNum" sz="quarter" idx="12"/>
          </p:nvPr>
        </p:nvSpPr>
        <p:spPr/>
        <p:txBody>
          <a:body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1539427448"/>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09F8C-8071-4BE5-AD6F-C98F481D17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34135B3-14BA-4A88-B6B3-88B77B1C63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77C3A4D-5B69-44B4-B17F-770E83F008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F1C41D-2A59-4512-8034-6DB705787D78}"/>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BD85C494-778C-4EE6-9402-242E1CDD9A69}"/>
              </a:ext>
            </a:extLst>
          </p:cNvPr>
          <p:cNvSpPr>
            <a:spLocks noGrp="1"/>
          </p:cNvSpPr>
          <p:nvPr>
            <p:ph type="ftr" sz="quarter" idx="11"/>
          </p:nvPr>
        </p:nvSpPr>
        <p:spPr/>
        <p:txBody>
          <a:bodyPr/>
          <a:lstStyle/>
          <a:p>
            <a:endParaRPr lang="en-US" sz="1000" dirty="0"/>
          </a:p>
        </p:txBody>
      </p:sp>
      <p:sp>
        <p:nvSpPr>
          <p:cNvPr id="7" name="Slide Number Placeholder 6">
            <a:extLst>
              <a:ext uri="{FF2B5EF4-FFF2-40B4-BE49-F238E27FC236}">
                <a16:creationId xmlns:a16="http://schemas.microsoft.com/office/drawing/2014/main" id="{6F5677B9-C338-4033-9AFE-B8B81C5D8139}"/>
              </a:ext>
            </a:extLst>
          </p:cNvPr>
          <p:cNvSpPr>
            <a:spLocks noGrp="1"/>
          </p:cNvSpPr>
          <p:nvPr>
            <p:ph type="sldNum" sz="quarter" idx="12"/>
          </p:nvPr>
        </p:nvSpPr>
        <p:spPr/>
        <p:txBody>
          <a:body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414739245"/>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B77DE-4C2E-476F-A419-57470FB66D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A9FD1A0-93AE-469A-ADDF-2453B64CAA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C119C9C-EF97-4910-9419-6D7202609E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7A87172-A64E-4C38-82ED-2A7050B0FB68}"/>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BC0C3E24-28E2-4512-BEA0-DAEC5E8465CB}"/>
              </a:ext>
            </a:extLst>
          </p:cNvPr>
          <p:cNvSpPr>
            <a:spLocks noGrp="1"/>
          </p:cNvSpPr>
          <p:nvPr>
            <p:ph type="ftr" sz="quarter" idx="11"/>
          </p:nvPr>
        </p:nvSpPr>
        <p:spPr/>
        <p:txBody>
          <a:bodyPr/>
          <a:lstStyle/>
          <a:p>
            <a:endParaRPr lang="en-US" sz="1000" dirty="0"/>
          </a:p>
        </p:txBody>
      </p:sp>
      <p:sp>
        <p:nvSpPr>
          <p:cNvPr id="7" name="Slide Number Placeholder 6">
            <a:extLst>
              <a:ext uri="{FF2B5EF4-FFF2-40B4-BE49-F238E27FC236}">
                <a16:creationId xmlns:a16="http://schemas.microsoft.com/office/drawing/2014/main" id="{01F04F0D-DA84-434D-B136-BEE9FD80AB95}"/>
              </a:ext>
            </a:extLst>
          </p:cNvPr>
          <p:cNvSpPr>
            <a:spLocks noGrp="1"/>
          </p:cNvSpPr>
          <p:nvPr>
            <p:ph type="sldNum" sz="quarter" idx="12"/>
          </p:nvPr>
        </p:nvSpPr>
        <p:spPr/>
        <p:txBody>
          <a:body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603652689"/>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7A08E557-10DB-421A-876E-1AE58F8E07C4}"/>
              </a:ext>
            </a:extLst>
          </p:cNvPr>
          <p:cNvSpPr/>
          <p:nvPr/>
        </p:nvSpPr>
        <p:spPr>
          <a:xfrm>
            <a:off x="8844703" y="3732560"/>
            <a:ext cx="3352193" cy="3125440"/>
          </a:xfrm>
          <a:custGeom>
            <a:avLst/>
            <a:gdLst>
              <a:gd name="connsiteX0" fmla="*/ 0 w 3352193"/>
              <a:gd name="connsiteY0" fmla="*/ 3125374 h 3125440"/>
              <a:gd name="connsiteX1" fmla="*/ 2579 w 3352193"/>
              <a:gd name="connsiteY1" fmla="*/ 3125440 h 3125440"/>
              <a:gd name="connsiteX2" fmla="*/ 0 w 3352193"/>
              <a:gd name="connsiteY2" fmla="*/ 3125440 h 3125440"/>
              <a:gd name="connsiteX3" fmla="*/ 3352193 w 3352193"/>
              <a:gd name="connsiteY3" fmla="*/ 0 h 3125440"/>
              <a:gd name="connsiteX4" fmla="*/ 3352193 w 3352193"/>
              <a:gd name="connsiteY4" fmla="*/ 3125440 h 3125440"/>
              <a:gd name="connsiteX5" fmla="*/ 2579 w 3352193"/>
              <a:gd name="connsiteY5" fmla="*/ 3125440 h 3125440"/>
              <a:gd name="connsiteX6" fmla="*/ 3348685 w 3352193"/>
              <a:gd name="connsiteY6" fmla="*/ 47035 h 3125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2193" h="3125440">
                <a:moveTo>
                  <a:pt x="0" y="3125374"/>
                </a:moveTo>
                <a:lnTo>
                  <a:pt x="2579" y="3125440"/>
                </a:lnTo>
                <a:lnTo>
                  <a:pt x="0" y="3125440"/>
                </a:lnTo>
                <a:close/>
                <a:moveTo>
                  <a:pt x="3352193" y="0"/>
                </a:moveTo>
                <a:lnTo>
                  <a:pt x="3352193" y="3125440"/>
                </a:lnTo>
                <a:lnTo>
                  <a:pt x="2579" y="3125440"/>
                </a:lnTo>
                <a:cubicBezTo>
                  <a:pt x="1744073" y="3125440"/>
                  <a:pt x="3176441" y="1776129"/>
                  <a:pt x="3348685" y="47035"/>
                </a:cubicBez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Footer Placeholder 4">
            <a:extLst>
              <a:ext uri="{FF2B5EF4-FFF2-40B4-BE49-F238E27FC236}">
                <a16:creationId xmlns:a16="http://schemas.microsoft.com/office/drawing/2014/main" id="{EC2EBCA0-8609-4F35-8CA7-7AD35FDACD73}"/>
              </a:ext>
            </a:extLst>
          </p:cNvPr>
          <p:cNvSpPr>
            <a:spLocks noGrp="1"/>
          </p:cNvSpPr>
          <p:nvPr>
            <p:ph type="ftr" sz="quarter" idx="3"/>
          </p:nvPr>
        </p:nvSpPr>
        <p:spPr>
          <a:xfrm>
            <a:off x="175613" y="6434560"/>
            <a:ext cx="3428012" cy="365125"/>
          </a:xfrm>
          <a:prstGeom prst="rect">
            <a:avLst/>
          </a:prstGeom>
        </p:spPr>
        <p:txBody>
          <a:bodyPr vert="horz" lIns="91440" tIns="45720" rIns="91440" bIns="45720" rtlCol="0" anchor="ctr"/>
          <a:lstStyle>
            <a:lvl1pPr algn="l">
              <a:defRPr sz="1050" spc="50" baseline="0">
                <a:solidFill>
                  <a:schemeClr val="accent2"/>
                </a:solidFill>
                <a:latin typeface="+mn-lt"/>
              </a:defRPr>
            </a:lvl1pPr>
          </a:lstStyle>
          <a:p>
            <a:endParaRPr lang="en-US" sz="1000" dirty="0"/>
          </a:p>
        </p:txBody>
      </p:sp>
      <p:sp>
        <p:nvSpPr>
          <p:cNvPr id="2" name="Title Placeholder 1">
            <a:extLst>
              <a:ext uri="{FF2B5EF4-FFF2-40B4-BE49-F238E27FC236}">
                <a16:creationId xmlns:a16="http://schemas.microsoft.com/office/drawing/2014/main" id="{BFDA9639-38D2-4CD4-A861-F6B4C6CB99BD}"/>
              </a:ext>
            </a:extLst>
          </p:cNvPr>
          <p:cNvSpPr>
            <a:spLocks noGrp="1"/>
          </p:cNvSpPr>
          <p:nvPr>
            <p:ph type="title"/>
          </p:nvPr>
        </p:nvSpPr>
        <p:spPr>
          <a:xfrm>
            <a:off x="908775" y="590372"/>
            <a:ext cx="10202248" cy="132589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DAF00B1-16C1-47B3-A7A0-B71468312896}"/>
              </a:ext>
            </a:extLst>
          </p:cNvPr>
          <p:cNvSpPr>
            <a:spLocks noGrp="1"/>
          </p:cNvSpPr>
          <p:nvPr>
            <p:ph type="body" idx="1"/>
          </p:nvPr>
        </p:nvSpPr>
        <p:spPr>
          <a:xfrm>
            <a:off x="918825" y="1916262"/>
            <a:ext cx="10192198" cy="4133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BCF9501-5B6B-4DAF-B59D-3C129ED805AC}"/>
              </a:ext>
            </a:extLst>
          </p:cNvPr>
          <p:cNvSpPr>
            <a:spLocks noGrp="1"/>
          </p:cNvSpPr>
          <p:nvPr>
            <p:ph type="dt" sz="half" idx="2"/>
          </p:nvPr>
        </p:nvSpPr>
        <p:spPr>
          <a:xfrm>
            <a:off x="9017000" y="6433202"/>
            <a:ext cx="2374150" cy="367841"/>
          </a:xfrm>
          <a:prstGeom prst="rect">
            <a:avLst/>
          </a:prstGeom>
        </p:spPr>
        <p:txBody>
          <a:bodyPr vert="horz" lIns="91440" tIns="45720" rIns="91440" bIns="45720" rtlCol="0" anchor="ctr"/>
          <a:lstStyle>
            <a:lvl1pPr algn="r">
              <a:defRPr sz="1050" spc="50" baseline="0">
                <a:solidFill>
                  <a:srgbClr val="FFFFFF"/>
                </a:solidFill>
                <a:latin typeface="+mn-lt"/>
              </a:defRPr>
            </a:lvl1pPr>
          </a:lstStyle>
          <a:p>
            <a:endParaRPr lang="en-US" dirty="0"/>
          </a:p>
        </p:txBody>
      </p:sp>
      <p:sp>
        <p:nvSpPr>
          <p:cNvPr id="6" name="Slide Number Placeholder 5">
            <a:extLst>
              <a:ext uri="{FF2B5EF4-FFF2-40B4-BE49-F238E27FC236}">
                <a16:creationId xmlns:a16="http://schemas.microsoft.com/office/drawing/2014/main" id="{37685DBD-B7AE-41D8-8CF1-B21CD58E1B45}"/>
              </a:ext>
            </a:extLst>
          </p:cNvPr>
          <p:cNvSpPr>
            <a:spLocks noGrp="1"/>
          </p:cNvSpPr>
          <p:nvPr>
            <p:ph type="sldNum" sz="quarter" idx="4"/>
          </p:nvPr>
        </p:nvSpPr>
        <p:spPr>
          <a:xfrm>
            <a:off x="11391150" y="6433203"/>
            <a:ext cx="693263" cy="367842"/>
          </a:xfrm>
          <a:prstGeom prst="rect">
            <a:avLst/>
          </a:prstGeom>
        </p:spPr>
        <p:txBody>
          <a:bodyPr vert="horz" lIns="91440" tIns="45720" rIns="91440" bIns="45720" rtlCol="0" anchor="ctr"/>
          <a:lstStyle>
            <a:lvl1pPr algn="r">
              <a:defRPr sz="2000">
                <a:solidFill>
                  <a:srgbClr val="FFFFFF"/>
                </a:solidFill>
                <a:latin typeface="+mj-lt"/>
              </a:defRPr>
            </a:lvl1p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3130536433"/>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7" r:id="rId14"/>
    <p:sldLayoutId id="2147483728" r:id="rId15"/>
    <p:sldLayoutId id="2147483732" r:id="rId16"/>
    <p:sldLayoutId id="2147483734" r:id="rId17"/>
    <p:sldLayoutId id="2147483736" r:id="rId18"/>
    <p:sldLayoutId id="2147483737" r:id="rId19"/>
  </p:sldLayoutIdLst>
  <p:hf hdr="0" ftr="0" dt="0"/>
  <p:txStyles>
    <p:titleStyle>
      <a:lvl1pPr algn="l" defTabSz="914400" rtl="0" eaLnBrk="1" latinLnBrk="0" hangingPunct="1">
        <a:lnSpc>
          <a:spcPct val="90000"/>
        </a:lnSpc>
        <a:spcBef>
          <a:spcPct val="0"/>
        </a:spcBef>
        <a:buNone/>
        <a:defRPr sz="4000" kern="1200">
          <a:solidFill>
            <a:schemeClr val="accent2"/>
          </a:solidFill>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5"/>
        </a:buClr>
        <a:buFont typeface="Arial" panose="020B0604020202020204" pitchFamily="34" charset="0"/>
        <a:buChar char="•"/>
        <a:defRPr sz="2000" kern="1200">
          <a:solidFill>
            <a:schemeClr val="tx2"/>
          </a:solidFill>
          <a:latin typeface="+mn-lt"/>
          <a:ea typeface="+mn-ea"/>
          <a:cs typeface="+mn-cs"/>
        </a:defRPr>
      </a:lvl1pPr>
      <a:lvl2pPr marL="685800" indent="-228600" algn="l" defTabSz="914400" rtl="0" eaLnBrk="1" latinLnBrk="0" hangingPunct="1">
        <a:lnSpc>
          <a:spcPct val="120000"/>
        </a:lnSpc>
        <a:spcBef>
          <a:spcPts val="500"/>
        </a:spcBef>
        <a:buClr>
          <a:schemeClr val="accent5"/>
        </a:buClr>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120000"/>
        </a:lnSpc>
        <a:spcBef>
          <a:spcPts val="500"/>
        </a:spcBef>
        <a:buClr>
          <a:schemeClr val="accent5"/>
        </a:buClr>
        <a:buFont typeface="Arial" panose="020B0604020202020204" pitchFamily="34" charset="0"/>
        <a:buChar char="•"/>
        <a:defRPr sz="1600" kern="1200">
          <a:solidFill>
            <a:schemeClr val="tx2"/>
          </a:solidFill>
          <a:latin typeface="+mn-lt"/>
          <a:ea typeface="+mn-ea"/>
          <a:cs typeface="+mn-cs"/>
        </a:defRPr>
      </a:lvl3pPr>
      <a:lvl4pPr marL="1600200" indent="-228600" algn="l" defTabSz="914400" rtl="0" eaLnBrk="1" latinLnBrk="0" hangingPunct="1">
        <a:lnSpc>
          <a:spcPct val="120000"/>
        </a:lnSpc>
        <a:spcBef>
          <a:spcPts val="500"/>
        </a:spcBef>
        <a:buClr>
          <a:schemeClr val="accent5"/>
        </a:buClr>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120000"/>
        </a:lnSpc>
        <a:spcBef>
          <a:spcPts val="500"/>
        </a:spcBef>
        <a:buClr>
          <a:schemeClr val="accent5"/>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2736">
          <p15:clr>
            <a:srgbClr val="F26B43"/>
          </p15:clr>
        </p15:guide>
        <p15:guide id="4" orient="horz" pos="3312">
          <p15:clr>
            <a:srgbClr val="F26B43"/>
          </p15:clr>
        </p15:guide>
        <p15:guide id="5" orient="horz" pos="432">
          <p15:clr>
            <a:srgbClr val="F26B43"/>
          </p15:clr>
        </p15:guide>
        <p15:guide id="7" pos="4416">
          <p15:clr>
            <a:srgbClr val="F26B43"/>
          </p15:clr>
        </p15:guide>
        <p15:guide id="8" pos="5568">
          <p15:clr>
            <a:srgbClr val="F26B43"/>
          </p15:clr>
        </p15:guide>
        <p15:guide id="9" pos="7296">
          <p15:clr>
            <a:srgbClr val="F26B43"/>
          </p15:clr>
        </p15:guide>
        <p15:guide id="10" pos="2688">
          <p15:clr>
            <a:srgbClr val="F26B43"/>
          </p15:clr>
        </p15:guide>
        <p15:guide id="11" pos="1536">
          <p15:clr>
            <a:srgbClr val="F26B43"/>
          </p15:clr>
        </p15:guide>
        <p15:guide id="12" pos="384">
          <p15:clr>
            <a:srgbClr val="F26B43"/>
          </p15:clr>
        </p15:guide>
        <p15:guide id="13" pos="2112">
          <p15:clr>
            <a:srgbClr val="F26B43"/>
          </p15:clr>
        </p15:guide>
        <p15:guide id="14" pos="4992">
          <p15:clr>
            <a:srgbClr val="F26B43"/>
          </p15:clr>
        </p15:guide>
        <p15:guide id="15" pos="6720">
          <p15:clr>
            <a:srgbClr val="F26B43"/>
          </p15:clr>
        </p15:guide>
        <p15:guide id="16" pos="960">
          <p15:clr>
            <a:srgbClr val="F26B43"/>
          </p15:clr>
        </p15:guide>
        <p15:guide id="17" pos="3264">
          <p15:clr>
            <a:srgbClr val="F26B43"/>
          </p15:clr>
        </p15:guide>
        <p15:guide id="18" orient="horz" pos="1008">
          <p15:clr>
            <a:srgbClr val="F26B43"/>
          </p15:clr>
        </p15:guide>
        <p15:guide id="19" orient="horz" pos="3888">
          <p15:clr>
            <a:srgbClr val="F26B43"/>
          </p15:clr>
        </p15:guide>
        <p15:guide id="20" pos="6144">
          <p15:clr>
            <a:srgbClr val="F26B43"/>
          </p15:clr>
        </p15:guide>
        <p15:guide id="21" orient="horz" pos="1584">
          <p15:clr>
            <a:srgbClr val="F26B43"/>
          </p15:clr>
        </p15:guide>
        <p15:guide id="22" pos="576">
          <p15:clr>
            <a:srgbClr val="F26B43"/>
          </p15:clr>
        </p15:guide>
        <p15:guide id="23" pos="7104">
          <p15:clr>
            <a:srgbClr val="F26B43"/>
          </p15:clr>
        </p15:guide>
        <p15:guide id="24" pos="768">
          <p15:clr>
            <a:srgbClr val="F26B43"/>
          </p15:clr>
        </p15:guide>
        <p15:guide id="25" pos="691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bibleref.com/1-Corinthians/12/1-Corinthians-12-5.html" TargetMode="External"/><Relationship Id="rId2" Type="http://schemas.openxmlformats.org/officeDocument/2006/relationships/hyperlink" Target="https://www.bibleref.com/1-Corinthians/12/1-Corinthians-12-4.html" TargetMode="Externa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hyperlink" Target="https://www.bibleref.com/1-Corinthians/12/1-Corinthians-12-7.html" TargetMode="External"/><Relationship Id="rId4" Type="http://schemas.openxmlformats.org/officeDocument/2006/relationships/hyperlink" Target="https://www.bibleref.com/1-Corinthians/12/1-Corinthians-12-6.html"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https://www.bibleref.com/1-Corinthians/12/1-Corinthians-12-9.html" TargetMode="External"/><Relationship Id="rId2" Type="http://schemas.openxmlformats.org/officeDocument/2006/relationships/hyperlink" Target="https://www.bibleref.com/1-Corinthians/12/1-Corinthians-12-8.html" TargetMode="Externa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hyperlink" Target="https://www.bibleref.com/1-Corinthians/12/1-Corinthians-12-10.html"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www.makefunoflife.net/everyday-inspiration/a-bag-of-tools-and-makers-of-eternity-by-r-l-sharpe"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gifts.churchgrowth.org/spiritual-gifts-survey/" TargetMode="External"/><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hyperlink" Target="https://thejenweaver.com/connect-quiz/"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25.png"/><Relationship Id="rId7" Type="http://schemas.openxmlformats.org/officeDocument/2006/relationships/diagramColors" Target="../diagrams/colors7.xml"/><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7A08E557-10DB-421A-876E-1AE58F8E07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44703" y="3732560"/>
            <a:ext cx="3352193" cy="3125440"/>
          </a:xfrm>
          <a:custGeom>
            <a:avLst/>
            <a:gdLst>
              <a:gd name="connsiteX0" fmla="*/ 0 w 3352193"/>
              <a:gd name="connsiteY0" fmla="*/ 3125374 h 3125440"/>
              <a:gd name="connsiteX1" fmla="*/ 2579 w 3352193"/>
              <a:gd name="connsiteY1" fmla="*/ 3125440 h 3125440"/>
              <a:gd name="connsiteX2" fmla="*/ 0 w 3352193"/>
              <a:gd name="connsiteY2" fmla="*/ 3125440 h 3125440"/>
              <a:gd name="connsiteX3" fmla="*/ 3352193 w 3352193"/>
              <a:gd name="connsiteY3" fmla="*/ 0 h 3125440"/>
              <a:gd name="connsiteX4" fmla="*/ 3352193 w 3352193"/>
              <a:gd name="connsiteY4" fmla="*/ 3125440 h 3125440"/>
              <a:gd name="connsiteX5" fmla="*/ 2579 w 3352193"/>
              <a:gd name="connsiteY5" fmla="*/ 3125440 h 3125440"/>
              <a:gd name="connsiteX6" fmla="*/ 3348685 w 3352193"/>
              <a:gd name="connsiteY6" fmla="*/ 47035 h 3125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2193" h="3125440">
                <a:moveTo>
                  <a:pt x="0" y="3125374"/>
                </a:moveTo>
                <a:lnTo>
                  <a:pt x="2579" y="3125440"/>
                </a:lnTo>
                <a:lnTo>
                  <a:pt x="0" y="3125440"/>
                </a:lnTo>
                <a:close/>
                <a:moveTo>
                  <a:pt x="3352193" y="0"/>
                </a:moveTo>
                <a:lnTo>
                  <a:pt x="3352193" y="3125440"/>
                </a:lnTo>
                <a:lnTo>
                  <a:pt x="2579" y="3125440"/>
                </a:lnTo>
                <a:cubicBezTo>
                  <a:pt x="1744073" y="3125440"/>
                  <a:pt x="3176441" y="1776129"/>
                  <a:pt x="3348685" y="47035"/>
                </a:cubicBez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22" name="Rectangle 21">
            <a:extLst>
              <a:ext uri="{FF2B5EF4-FFF2-40B4-BE49-F238E27FC236}">
                <a16:creationId xmlns:a16="http://schemas.microsoft.com/office/drawing/2014/main" id="{CC6655D2-5BA9-4A11-9D74-4BB5055819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Yellow tulip flowers">
            <a:extLst>
              <a:ext uri="{FF2B5EF4-FFF2-40B4-BE49-F238E27FC236}">
                <a16:creationId xmlns:a16="http://schemas.microsoft.com/office/drawing/2014/main" id="{463D4399-04FE-4058-EE33-864354977593}"/>
              </a:ext>
            </a:extLst>
          </p:cNvPr>
          <p:cNvPicPr>
            <a:picLocks noChangeAspect="1"/>
          </p:cNvPicPr>
          <p:nvPr/>
        </p:nvPicPr>
        <p:blipFill>
          <a:blip r:embed="rId3"/>
          <a:srcRect t="7865" b="7865"/>
          <a:stretch>
            <a:fillRect/>
          </a:stretch>
        </p:blipFill>
        <p:spPr>
          <a:xfrm>
            <a:off x="20" y="10"/>
            <a:ext cx="12191980" cy="6857990"/>
          </a:xfrm>
          <a:prstGeom prst="rect">
            <a:avLst/>
          </a:prstGeom>
        </p:spPr>
      </p:pic>
      <p:sp>
        <p:nvSpPr>
          <p:cNvPr id="24" name="Freeform: Shape 23">
            <a:extLst>
              <a:ext uri="{FF2B5EF4-FFF2-40B4-BE49-F238E27FC236}">
                <a16:creationId xmlns:a16="http://schemas.microsoft.com/office/drawing/2014/main" id="{76874C57-217D-4F9E-B1AC-0CF3457479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866639" cy="6858000"/>
          </a:xfrm>
          <a:custGeom>
            <a:avLst/>
            <a:gdLst>
              <a:gd name="connsiteX0" fmla="*/ 0 w 8866639"/>
              <a:gd name="connsiteY0" fmla="*/ 0 h 6858000"/>
              <a:gd name="connsiteX1" fmla="*/ 6574186 w 8866639"/>
              <a:gd name="connsiteY1" fmla="*/ 0 h 6858000"/>
              <a:gd name="connsiteX2" fmla="*/ 6716697 w 8866639"/>
              <a:gd name="connsiteY2" fmla="*/ 58392 h 6858000"/>
              <a:gd name="connsiteX3" fmla="*/ 8866639 w 8866639"/>
              <a:gd name="connsiteY3" fmla="*/ 3428999 h 6858000"/>
              <a:gd name="connsiteX4" fmla="*/ 6716697 w 8866639"/>
              <a:gd name="connsiteY4" fmla="*/ 6799606 h 6858000"/>
              <a:gd name="connsiteX5" fmla="*/ 6574179 w 8866639"/>
              <a:gd name="connsiteY5" fmla="*/ 6858000 h 6858000"/>
              <a:gd name="connsiteX6" fmla="*/ 0 w 886663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66639" h="6858000">
                <a:moveTo>
                  <a:pt x="0" y="0"/>
                </a:moveTo>
                <a:lnTo>
                  <a:pt x="6574186" y="0"/>
                </a:lnTo>
                <a:lnTo>
                  <a:pt x="6716697" y="58392"/>
                </a:lnTo>
                <a:cubicBezTo>
                  <a:pt x="7980128" y="613718"/>
                  <a:pt x="8866639" y="1913774"/>
                  <a:pt x="8866639" y="3428999"/>
                </a:cubicBezTo>
                <a:cubicBezTo>
                  <a:pt x="8866639" y="4944224"/>
                  <a:pt x="7980128" y="6244279"/>
                  <a:pt x="6716697" y="6799606"/>
                </a:cubicBezTo>
                <a:lnTo>
                  <a:pt x="6574179" y="6858000"/>
                </a:lnTo>
                <a:lnTo>
                  <a:pt x="0" y="6858000"/>
                </a:lnTo>
                <a:close/>
              </a:path>
            </a:pathLst>
          </a:custGeom>
          <a:solidFill>
            <a:schemeClr val="accent2">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040D9AD-F97D-8DCF-97C2-FEE69475C0BC}"/>
              </a:ext>
            </a:extLst>
          </p:cNvPr>
          <p:cNvSpPr>
            <a:spLocks noGrp="1"/>
          </p:cNvSpPr>
          <p:nvPr>
            <p:ph type="title"/>
          </p:nvPr>
        </p:nvSpPr>
        <p:spPr>
          <a:xfrm>
            <a:off x="914400" y="2035533"/>
            <a:ext cx="7023208" cy="2550115"/>
          </a:xfrm>
        </p:spPr>
        <p:txBody>
          <a:bodyPr vert="horz" lIns="91440" tIns="45720" rIns="91440" bIns="45720" rtlCol="0" anchor="b">
            <a:normAutofit/>
          </a:bodyPr>
          <a:lstStyle/>
          <a:p>
            <a:pPr>
              <a:lnSpc>
                <a:spcPct val="100000"/>
              </a:lnSpc>
            </a:pPr>
            <a:r>
              <a:rPr lang="en-US" sz="5400" dirty="0">
                <a:solidFill>
                  <a:srgbClr val="FFFFFF"/>
                </a:solidFill>
              </a:rPr>
              <a:t>Bloom Where You Are Planted</a:t>
            </a:r>
          </a:p>
        </p:txBody>
      </p:sp>
      <p:sp>
        <p:nvSpPr>
          <p:cNvPr id="26" name="Freeform: Shape 25">
            <a:extLst>
              <a:ext uri="{FF2B5EF4-FFF2-40B4-BE49-F238E27FC236}">
                <a16:creationId xmlns:a16="http://schemas.microsoft.com/office/drawing/2014/main" id="{344D9A9A-6DCE-44A3-9A92-573DA29D9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42582" y="4920277"/>
            <a:ext cx="10149418" cy="1943102"/>
          </a:xfrm>
          <a:custGeom>
            <a:avLst/>
            <a:gdLst>
              <a:gd name="connsiteX0" fmla="*/ 3712194 w 10149418"/>
              <a:gd name="connsiteY0" fmla="*/ 0 h 1943102"/>
              <a:gd name="connsiteX1" fmla="*/ 10149418 w 10149418"/>
              <a:gd name="connsiteY1" fmla="*/ 0 h 1943102"/>
              <a:gd name="connsiteX2" fmla="*/ 10149418 w 10149418"/>
              <a:gd name="connsiteY2" fmla="*/ 1943102 h 1943102"/>
              <a:gd name="connsiteX3" fmla="*/ 0 w 10149418"/>
              <a:gd name="connsiteY3" fmla="*/ 1943102 h 1943102"/>
              <a:gd name="connsiteX4" fmla="*/ 46999 w 10149418"/>
              <a:gd name="connsiteY4" fmla="*/ 1752976 h 1943102"/>
              <a:gd name="connsiteX5" fmla="*/ 2399231 w 10149418"/>
              <a:gd name="connsiteY5" fmla="*/ 1 h 1943102"/>
              <a:gd name="connsiteX6" fmla="*/ 2509820 w 10149418"/>
              <a:gd name="connsiteY6" fmla="*/ 2797 h 1943102"/>
              <a:gd name="connsiteX7" fmla="*/ 3712194 w 10149418"/>
              <a:gd name="connsiteY7" fmla="*/ 2797 h 1943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49418" h="1943102">
                <a:moveTo>
                  <a:pt x="3712194" y="0"/>
                </a:moveTo>
                <a:lnTo>
                  <a:pt x="10149418" y="0"/>
                </a:lnTo>
                <a:lnTo>
                  <a:pt x="10149418" y="1943102"/>
                </a:lnTo>
                <a:lnTo>
                  <a:pt x="0" y="1943102"/>
                </a:lnTo>
                <a:lnTo>
                  <a:pt x="46999" y="1752976"/>
                </a:lnTo>
                <a:cubicBezTo>
                  <a:pt x="348562" y="739254"/>
                  <a:pt x="1287566" y="1"/>
                  <a:pt x="2399231" y="1"/>
                </a:cubicBezTo>
                <a:lnTo>
                  <a:pt x="2509820" y="2797"/>
                </a:lnTo>
                <a:lnTo>
                  <a:pt x="3712194" y="2797"/>
                </a:lnTo>
                <a:close/>
              </a:path>
            </a:pathLst>
          </a:custGeom>
          <a:solidFill>
            <a:schemeClr val="accent2">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Slide Number Placeholder 2">
            <a:extLst>
              <a:ext uri="{FF2B5EF4-FFF2-40B4-BE49-F238E27FC236}">
                <a16:creationId xmlns:a16="http://schemas.microsoft.com/office/drawing/2014/main" id="{5D9882FA-049D-25F3-3F24-590E9D0F184A}"/>
              </a:ext>
            </a:extLst>
          </p:cNvPr>
          <p:cNvSpPr>
            <a:spLocks noGrp="1"/>
          </p:cNvSpPr>
          <p:nvPr>
            <p:ph type="sldNum" sz="quarter" idx="4"/>
          </p:nvPr>
        </p:nvSpPr>
        <p:spPr>
          <a:xfrm>
            <a:off x="11391152" y="6433203"/>
            <a:ext cx="702781" cy="367842"/>
          </a:xfrm>
        </p:spPr>
        <p:txBody>
          <a:bodyPr vert="horz" lIns="91440" tIns="45720" rIns="91440" bIns="45720" rtlCol="0" anchor="ctr">
            <a:normAutofit/>
          </a:bodyPr>
          <a:lstStyle/>
          <a:p>
            <a:pPr algn="r">
              <a:lnSpc>
                <a:spcPct val="90000"/>
              </a:lnSpc>
              <a:spcAft>
                <a:spcPts val="600"/>
              </a:spcAft>
            </a:pPr>
            <a:fld id="{08AB70BE-1769-45B8-85A6-0C837432C7E6}" type="slidenum">
              <a:rPr lang="en-US" sz="1900"/>
              <a:pPr algn="r">
                <a:lnSpc>
                  <a:spcPct val="90000"/>
                </a:lnSpc>
                <a:spcAft>
                  <a:spcPts val="600"/>
                </a:spcAft>
              </a:pPr>
              <a:t>1</a:t>
            </a:fld>
            <a:endParaRPr lang="en-US" sz="1900"/>
          </a:p>
        </p:txBody>
      </p:sp>
    </p:spTree>
    <p:extLst>
      <p:ext uri="{BB962C8B-B14F-4D97-AF65-F5344CB8AC3E}">
        <p14:creationId xmlns:p14="http://schemas.microsoft.com/office/powerpoint/2010/main" val="3441048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4DD10E6-914E-4F17-ABD5-8F016C23EE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F9023182-6D3E-438B-8E1A-DBF47C70D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351628" cy="6858000"/>
          </a:xfrm>
          <a:custGeom>
            <a:avLst/>
            <a:gdLst>
              <a:gd name="connsiteX0" fmla="*/ 0 w 7351628"/>
              <a:gd name="connsiteY0" fmla="*/ 0 h 6858000"/>
              <a:gd name="connsiteX1" fmla="*/ 1482273 w 7351628"/>
              <a:gd name="connsiteY1" fmla="*/ 0 h 6858000"/>
              <a:gd name="connsiteX2" fmla="*/ 2438400 w 7351628"/>
              <a:gd name="connsiteY2" fmla="*/ 0 h 6858000"/>
              <a:gd name="connsiteX3" fmla="*/ 7351628 w 7351628"/>
              <a:gd name="connsiteY3" fmla="*/ 0 h 6858000"/>
              <a:gd name="connsiteX4" fmla="*/ 3920673 w 7351628"/>
              <a:gd name="connsiteY4" fmla="*/ 3430955 h 6858000"/>
              <a:gd name="connsiteX5" fmla="*/ 7175072 w 7351628"/>
              <a:gd name="connsiteY5" fmla="*/ 6857446 h 6858000"/>
              <a:gd name="connsiteX6" fmla="*/ 7196984 w 7351628"/>
              <a:gd name="connsiteY6" fmla="*/ 6858000 h 6858000"/>
              <a:gd name="connsiteX7" fmla="*/ 2438400 w 7351628"/>
              <a:gd name="connsiteY7" fmla="*/ 6858000 h 6858000"/>
              <a:gd name="connsiteX8" fmla="*/ 1482273 w 7351628"/>
              <a:gd name="connsiteY8" fmla="*/ 6858000 h 6858000"/>
              <a:gd name="connsiteX9" fmla="*/ 0 w 7351628"/>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51628" h="6858000">
                <a:moveTo>
                  <a:pt x="0" y="0"/>
                </a:moveTo>
                <a:lnTo>
                  <a:pt x="1482273" y="0"/>
                </a:lnTo>
                <a:lnTo>
                  <a:pt x="2438400" y="0"/>
                </a:lnTo>
                <a:lnTo>
                  <a:pt x="7351628" y="0"/>
                </a:lnTo>
                <a:cubicBezTo>
                  <a:pt x="5456764" y="0"/>
                  <a:pt x="3920673" y="1536091"/>
                  <a:pt x="3920673" y="3430955"/>
                </a:cubicBezTo>
                <a:cubicBezTo>
                  <a:pt x="3920673" y="5266604"/>
                  <a:pt x="5362258" y="6765554"/>
                  <a:pt x="7175072" y="6857446"/>
                </a:cubicBezTo>
                <a:lnTo>
                  <a:pt x="7196984" y="6858000"/>
                </a:lnTo>
                <a:lnTo>
                  <a:pt x="2438400" y="6858000"/>
                </a:lnTo>
                <a:lnTo>
                  <a:pt x="1482273"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66989A7B-378A-4C5A-83D3-92770B761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56350" y="0"/>
            <a:ext cx="7351628" cy="6858000"/>
          </a:xfrm>
          <a:custGeom>
            <a:avLst/>
            <a:gdLst>
              <a:gd name="connsiteX0" fmla="*/ 0 w 7351628"/>
              <a:gd name="connsiteY0" fmla="*/ 0 h 6858000"/>
              <a:gd name="connsiteX1" fmla="*/ 1482273 w 7351628"/>
              <a:gd name="connsiteY1" fmla="*/ 0 h 6858000"/>
              <a:gd name="connsiteX2" fmla="*/ 2438400 w 7351628"/>
              <a:gd name="connsiteY2" fmla="*/ 0 h 6858000"/>
              <a:gd name="connsiteX3" fmla="*/ 7351628 w 7351628"/>
              <a:gd name="connsiteY3" fmla="*/ 0 h 6858000"/>
              <a:gd name="connsiteX4" fmla="*/ 3920673 w 7351628"/>
              <a:gd name="connsiteY4" fmla="*/ 3430955 h 6858000"/>
              <a:gd name="connsiteX5" fmla="*/ 7175072 w 7351628"/>
              <a:gd name="connsiteY5" fmla="*/ 6857446 h 6858000"/>
              <a:gd name="connsiteX6" fmla="*/ 7196984 w 7351628"/>
              <a:gd name="connsiteY6" fmla="*/ 6858000 h 6858000"/>
              <a:gd name="connsiteX7" fmla="*/ 2438400 w 7351628"/>
              <a:gd name="connsiteY7" fmla="*/ 6858000 h 6858000"/>
              <a:gd name="connsiteX8" fmla="*/ 1482273 w 7351628"/>
              <a:gd name="connsiteY8" fmla="*/ 6858000 h 6858000"/>
              <a:gd name="connsiteX9" fmla="*/ 0 w 7351628"/>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51628" h="6858000">
                <a:moveTo>
                  <a:pt x="0" y="0"/>
                </a:moveTo>
                <a:lnTo>
                  <a:pt x="1482273" y="0"/>
                </a:lnTo>
                <a:lnTo>
                  <a:pt x="2438400" y="0"/>
                </a:lnTo>
                <a:lnTo>
                  <a:pt x="7351628" y="0"/>
                </a:lnTo>
                <a:cubicBezTo>
                  <a:pt x="5456764" y="0"/>
                  <a:pt x="3920673" y="1536091"/>
                  <a:pt x="3920673" y="3430955"/>
                </a:cubicBezTo>
                <a:cubicBezTo>
                  <a:pt x="3920673" y="5266604"/>
                  <a:pt x="5362258" y="6765554"/>
                  <a:pt x="7175072" y="6857446"/>
                </a:cubicBezTo>
                <a:lnTo>
                  <a:pt x="7196984" y="6858000"/>
                </a:lnTo>
                <a:lnTo>
                  <a:pt x="2438400" y="6858000"/>
                </a:lnTo>
                <a:lnTo>
                  <a:pt x="1482273" y="6858000"/>
                </a:lnTo>
                <a:lnTo>
                  <a:pt x="0" y="6858000"/>
                </a:ln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5D985B1-A50C-57B1-31F2-40B83CDAD123}"/>
              </a:ext>
            </a:extLst>
          </p:cNvPr>
          <p:cNvSpPr>
            <a:spLocks noGrp="1"/>
          </p:cNvSpPr>
          <p:nvPr>
            <p:ph type="title"/>
          </p:nvPr>
        </p:nvSpPr>
        <p:spPr>
          <a:xfrm>
            <a:off x="609601" y="685800"/>
            <a:ext cx="2984390" cy="5486400"/>
          </a:xfrm>
        </p:spPr>
        <p:txBody>
          <a:bodyPr anchor="ctr">
            <a:normAutofit/>
          </a:bodyPr>
          <a:lstStyle/>
          <a:p>
            <a:r>
              <a:rPr lang="en-US">
                <a:solidFill>
                  <a:srgbClr val="FFFFFF"/>
                </a:solidFill>
              </a:rPr>
              <a:t>Holy Spirit, cont’d.</a:t>
            </a:r>
          </a:p>
        </p:txBody>
      </p:sp>
      <p:sp useBgFill="1">
        <p:nvSpPr>
          <p:cNvPr id="16" name="Freeform: Shape 15">
            <a:extLst>
              <a:ext uri="{FF2B5EF4-FFF2-40B4-BE49-F238E27FC236}">
                <a16:creationId xmlns:a16="http://schemas.microsoft.com/office/drawing/2014/main" id="{D493E550-6182-46EC-9D62-577FCFBA60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898035" y="-3910"/>
            <a:ext cx="5963231" cy="6861910"/>
          </a:xfrm>
          <a:custGeom>
            <a:avLst/>
            <a:gdLst>
              <a:gd name="connsiteX0" fmla="*/ 2532276 w 5963231"/>
              <a:gd name="connsiteY0" fmla="*/ 6861910 h 6861910"/>
              <a:gd name="connsiteX1" fmla="*/ 2377645 w 5963231"/>
              <a:gd name="connsiteY1" fmla="*/ 6858000 h 6861910"/>
              <a:gd name="connsiteX2" fmla="*/ 0 w 5963231"/>
              <a:gd name="connsiteY2" fmla="*/ 6858000 h 6861910"/>
              <a:gd name="connsiteX3" fmla="*/ 0 w 5963231"/>
              <a:gd name="connsiteY3" fmla="*/ 0 h 6861910"/>
              <a:gd name="connsiteX4" fmla="*/ 2532276 w 5963231"/>
              <a:gd name="connsiteY4" fmla="*/ 0 h 6861910"/>
              <a:gd name="connsiteX5" fmla="*/ 2547568 w 5963231"/>
              <a:gd name="connsiteY5" fmla="*/ 0 h 6861910"/>
              <a:gd name="connsiteX6" fmla="*/ 2547568 w 5963231"/>
              <a:gd name="connsiteY6" fmla="*/ 387 h 6861910"/>
              <a:gd name="connsiteX7" fmla="*/ 2708832 w 5963231"/>
              <a:gd name="connsiteY7" fmla="*/ 4464 h 6861910"/>
              <a:gd name="connsiteX8" fmla="*/ 5963231 w 5963231"/>
              <a:gd name="connsiteY8" fmla="*/ 3430955 h 6861910"/>
              <a:gd name="connsiteX9" fmla="*/ 2532276 w 5963231"/>
              <a:gd name="connsiteY9" fmla="*/ 6861910 h 6861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963231" h="6861910">
                <a:moveTo>
                  <a:pt x="2532276" y="6861910"/>
                </a:moveTo>
                <a:lnTo>
                  <a:pt x="2377645" y="6858000"/>
                </a:lnTo>
                <a:lnTo>
                  <a:pt x="0" y="6858000"/>
                </a:lnTo>
                <a:lnTo>
                  <a:pt x="0" y="0"/>
                </a:lnTo>
                <a:lnTo>
                  <a:pt x="2532276" y="0"/>
                </a:lnTo>
                <a:lnTo>
                  <a:pt x="2547568" y="0"/>
                </a:lnTo>
                <a:lnTo>
                  <a:pt x="2547568" y="387"/>
                </a:lnTo>
                <a:lnTo>
                  <a:pt x="2708832" y="4464"/>
                </a:lnTo>
                <a:cubicBezTo>
                  <a:pt x="4521646" y="96356"/>
                  <a:pt x="5963231" y="1595306"/>
                  <a:pt x="5963231" y="3430955"/>
                </a:cubicBezTo>
                <a:cubicBezTo>
                  <a:pt x="5963231" y="5325819"/>
                  <a:pt x="4427140" y="6861910"/>
                  <a:pt x="2532276" y="6861910"/>
                </a:cubicBezTo>
                <a:close/>
              </a:path>
            </a:pathLst>
          </a:custGeom>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Slide Number Placeholder 3">
            <a:extLst>
              <a:ext uri="{FF2B5EF4-FFF2-40B4-BE49-F238E27FC236}">
                <a16:creationId xmlns:a16="http://schemas.microsoft.com/office/drawing/2014/main" id="{C586F7E9-C54C-0576-3CBE-AF980D87F876}"/>
              </a:ext>
            </a:extLst>
          </p:cNvPr>
          <p:cNvSpPr>
            <a:spLocks noGrp="1"/>
          </p:cNvSpPr>
          <p:nvPr>
            <p:ph type="sldNum" sz="quarter" idx="12"/>
          </p:nvPr>
        </p:nvSpPr>
        <p:spPr>
          <a:xfrm>
            <a:off x="11391152" y="6434524"/>
            <a:ext cx="693261" cy="365125"/>
          </a:xfrm>
        </p:spPr>
        <p:txBody>
          <a:bodyPr>
            <a:normAutofit/>
          </a:bodyPr>
          <a:lstStyle/>
          <a:p>
            <a:pPr>
              <a:lnSpc>
                <a:spcPct val="90000"/>
              </a:lnSpc>
              <a:spcAft>
                <a:spcPts val="600"/>
              </a:spcAft>
            </a:pPr>
            <a:fld id="{08AB70BE-1769-45B8-85A6-0C837432C7E6}" type="slidenum">
              <a:rPr lang="en-US" sz="1900">
                <a:solidFill>
                  <a:schemeClr val="accent2"/>
                </a:solidFill>
              </a:rPr>
              <a:pPr>
                <a:lnSpc>
                  <a:spcPct val="90000"/>
                </a:lnSpc>
                <a:spcAft>
                  <a:spcPts val="600"/>
                </a:spcAft>
              </a:pPr>
              <a:t>10</a:t>
            </a:fld>
            <a:endParaRPr lang="en-US" sz="1900">
              <a:solidFill>
                <a:schemeClr val="accent2"/>
              </a:solidFill>
            </a:endParaRPr>
          </a:p>
        </p:txBody>
      </p:sp>
      <p:graphicFrame>
        <p:nvGraphicFramePr>
          <p:cNvPr id="6" name="Content Placeholder 2">
            <a:extLst>
              <a:ext uri="{FF2B5EF4-FFF2-40B4-BE49-F238E27FC236}">
                <a16:creationId xmlns:a16="http://schemas.microsoft.com/office/drawing/2014/main" id="{63C22E54-8214-F889-AB4D-2B677126D1A7}"/>
              </a:ext>
            </a:extLst>
          </p:cNvPr>
          <p:cNvGraphicFramePr>
            <a:graphicFrameLocks noGrp="1"/>
          </p:cNvGraphicFramePr>
          <p:nvPr>
            <p:ph idx="1"/>
            <p:extLst>
              <p:ext uri="{D42A27DB-BD31-4B8C-83A1-F6EECF244321}">
                <p14:modId xmlns:p14="http://schemas.microsoft.com/office/powerpoint/2010/main" val="1210382820"/>
              </p:ext>
            </p:extLst>
          </p:nvPr>
        </p:nvGraphicFramePr>
        <p:xfrm>
          <a:off x="5181998" y="685800"/>
          <a:ext cx="6400401" cy="53889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447838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A933F-A297-8CD4-34AB-3DB01E807572}"/>
              </a:ext>
            </a:extLst>
          </p:cNvPr>
          <p:cNvSpPr>
            <a:spLocks noGrp="1"/>
          </p:cNvSpPr>
          <p:nvPr>
            <p:ph type="title"/>
          </p:nvPr>
        </p:nvSpPr>
        <p:spPr/>
        <p:txBody>
          <a:bodyPr/>
          <a:lstStyle/>
          <a:p>
            <a:r>
              <a:rPr lang="en-US" dirty="0"/>
              <a:t>How do we get to know Him better? Moving from spectator to participator</a:t>
            </a:r>
          </a:p>
        </p:txBody>
      </p:sp>
      <p:graphicFrame>
        <p:nvGraphicFramePr>
          <p:cNvPr id="8" name="Content Placeholder 2">
            <a:extLst>
              <a:ext uri="{FF2B5EF4-FFF2-40B4-BE49-F238E27FC236}">
                <a16:creationId xmlns:a16="http://schemas.microsoft.com/office/drawing/2014/main" id="{04F0CF5C-D476-75E0-1A21-2F8265B17677}"/>
              </a:ext>
            </a:extLst>
          </p:cNvPr>
          <p:cNvGraphicFramePr>
            <a:graphicFrameLocks noGrp="1"/>
          </p:cNvGraphicFramePr>
          <p:nvPr>
            <p:ph sz="half" idx="1"/>
          </p:nvPr>
        </p:nvGraphicFramePr>
        <p:xfrm>
          <a:off x="1408813" y="2163725"/>
          <a:ext cx="4610986" cy="40132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ontent Placeholder 5">
            <a:extLst>
              <a:ext uri="{FF2B5EF4-FFF2-40B4-BE49-F238E27FC236}">
                <a16:creationId xmlns:a16="http://schemas.microsoft.com/office/drawing/2014/main" id="{E81FC5FF-2DAC-9B1F-65A4-D571F7FE05D9}"/>
              </a:ext>
            </a:extLst>
          </p:cNvPr>
          <p:cNvSpPr>
            <a:spLocks noGrp="1"/>
          </p:cNvSpPr>
          <p:nvPr>
            <p:ph sz="half" idx="2"/>
          </p:nvPr>
        </p:nvSpPr>
        <p:spPr/>
        <p:txBody>
          <a:bodyPr>
            <a:normAutofit/>
          </a:bodyPr>
          <a:lstStyle/>
          <a:p>
            <a:r>
              <a:rPr lang="en-US" dirty="0"/>
              <a:t>Allow Him to Manifest Jesus in You.</a:t>
            </a:r>
          </a:p>
          <a:p>
            <a:r>
              <a:rPr lang="en-US" dirty="0"/>
              <a:t>Let Him </a:t>
            </a:r>
            <a:r>
              <a:rPr lang="en-US" b="1" dirty="0"/>
              <a:t>RAIN</a:t>
            </a:r>
            <a:r>
              <a:rPr lang="en-US" dirty="0"/>
              <a:t> on You: </a:t>
            </a:r>
          </a:p>
          <a:p>
            <a:r>
              <a:rPr lang="en-US" b="1" dirty="0"/>
              <a:t>R</a:t>
            </a:r>
            <a:r>
              <a:rPr lang="en-US" dirty="0"/>
              <a:t>elate to the Holy Spirit.</a:t>
            </a:r>
          </a:p>
          <a:p>
            <a:r>
              <a:rPr lang="en-US" b="1" dirty="0"/>
              <a:t>A</a:t>
            </a:r>
            <a:r>
              <a:rPr lang="en-US" dirty="0"/>
              <a:t>llow Him to take control. </a:t>
            </a:r>
          </a:p>
          <a:p>
            <a:r>
              <a:rPr lang="en-US" b="1" dirty="0"/>
              <a:t>I</a:t>
            </a:r>
            <a:r>
              <a:rPr lang="en-US" dirty="0"/>
              <a:t>nvite Him to fall on you. </a:t>
            </a:r>
          </a:p>
          <a:p>
            <a:r>
              <a:rPr lang="en-US" b="1" dirty="0"/>
              <a:t>N</a:t>
            </a:r>
            <a:r>
              <a:rPr lang="en-US" dirty="0"/>
              <a:t>otice what He says and does.</a:t>
            </a:r>
          </a:p>
        </p:txBody>
      </p:sp>
      <p:sp>
        <p:nvSpPr>
          <p:cNvPr id="5" name="Slide Number Placeholder 4">
            <a:extLst>
              <a:ext uri="{FF2B5EF4-FFF2-40B4-BE49-F238E27FC236}">
                <a16:creationId xmlns:a16="http://schemas.microsoft.com/office/drawing/2014/main" id="{193912EA-CD30-4D36-E92B-175EBAC5645F}"/>
              </a:ext>
            </a:extLst>
          </p:cNvPr>
          <p:cNvSpPr>
            <a:spLocks noGrp="1"/>
          </p:cNvSpPr>
          <p:nvPr>
            <p:ph type="sldNum" sz="quarter" idx="12"/>
          </p:nvPr>
        </p:nvSpPr>
        <p:spPr/>
        <p:txBody>
          <a:bodyPr/>
          <a:lstStyle/>
          <a:p>
            <a:fld id="{08AB70BE-1769-45B8-85A6-0C837432C7E6}" type="slidenum">
              <a:rPr lang="en-US" smtClean="0"/>
              <a:pPr/>
              <a:t>11</a:t>
            </a:fld>
            <a:endParaRPr lang="en-US" dirty="0"/>
          </a:p>
        </p:txBody>
      </p:sp>
    </p:spTree>
    <p:extLst>
      <p:ext uri="{BB962C8B-B14F-4D97-AF65-F5344CB8AC3E}">
        <p14:creationId xmlns:p14="http://schemas.microsoft.com/office/powerpoint/2010/main" val="1606473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69DB5D3-4B63-4FD1-BA37-8EBACA587A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BBDA1FD-F245-4707-9DD0-B21388E6D5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88" y="0"/>
            <a:ext cx="7875323" cy="68532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65F7CF-078D-4DB9-942F-CA5C78C735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8624" y="0"/>
            <a:ext cx="7351628" cy="6858000"/>
          </a:xfrm>
          <a:custGeom>
            <a:avLst/>
            <a:gdLst>
              <a:gd name="connsiteX0" fmla="*/ 0 w 7351628"/>
              <a:gd name="connsiteY0" fmla="*/ 0 h 6858000"/>
              <a:gd name="connsiteX1" fmla="*/ 1482273 w 7351628"/>
              <a:gd name="connsiteY1" fmla="*/ 0 h 6858000"/>
              <a:gd name="connsiteX2" fmla="*/ 2438400 w 7351628"/>
              <a:gd name="connsiteY2" fmla="*/ 0 h 6858000"/>
              <a:gd name="connsiteX3" fmla="*/ 7351628 w 7351628"/>
              <a:gd name="connsiteY3" fmla="*/ 0 h 6858000"/>
              <a:gd name="connsiteX4" fmla="*/ 3920673 w 7351628"/>
              <a:gd name="connsiteY4" fmla="*/ 3430955 h 6858000"/>
              <a:gd name="connsiteX5" fmla="*/ 7175072 w 7351628"/>
              <a:gd name="connsiteY5" fmla="*/ 6857446 h 6858000"/>
              <a:gd name="connsiteX6" fmla="*/ 7196984 w 7351628"/>
              <a:gd name="connsiteY6" fmla="*/ 6858000 h 6858000"/>
              <a:gd name="connsiteX7" fmla="*/ 2438400 w 7351628"/>
              <a:gd name="connsiteY7" fmla="*/ 6858000 h 6858000"/>
              <a:gd name="connsiteX8" fmla="*/ 1482273 w 7351628"/>
              <a:gd name="connsiteY8" fmla="*/ 6858000 h 6858000"/>
              <a:gd name="connsiteX9" fmla="*/ 0 w 7351628"/>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51628" h="6858000">
                <a:moveTo>
                  <a:pt x="0" y="0"/>
                </a:moveTo>
                <a:lnTo>
                  <a:pt x="1482273" y="0"/>
                </a:lnTo>
                <a:lnTo>
                  <a:pt x="2438400" y="0"/>
                </a:lnTo>
                <a:lnTo>
                  <a:pt x="7351628" y="0"/>
                </a:lnTo>
                <a:cubicBezTo>
                  <a:pt x="5456764" y="0"/>
                  <a:pt x="3920673" y="1536091"/>
                  <a:pt x="3920673" y="3430955"/>
                </a:cubicBezTo>
                <a:cubicBezTo>
                  <a:pt x="3920673" y="5266604"/>
                  <a:pt x="5362258" y="6765554"/>
                  <a:pt x="7175072" y="6857446"/>
                </a:cubicBezTo>
                <a:lnTo>
                  <a:pt x="7196984" y="6858000"/>
                </a:lnTo>
                <a:lnTo>
                  <a:pt x="2438400" y="6858000"/>
                </a:lnTo>
                <a:lnTo>
                  <a:pt x="1482273" y="6858000"/>
                </a:lnTo>
                <a:lnTo>
                  <a:pt x="0" y="6858000"/>
                </a:ln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7C70C1E-0EBE-A519-9C1E-F8268B56338F}"/>
              </a:ext>
            </a:extLst>
          </p:cNvPr>
          <p:cNvSpPr>
            <a:spLocks noGrp="1"/>
          </p:cNvSpPr>
          <p:nvPr>
            <p:ph type="title"/>
          </p:nvPr>
        </p:nvSpPr>
        <p:spPr>
          <a:xfrm>
            <a:off x="609600" y="685800"/>
            <a:ext cx="2952465" cy="5486400"/>
          </a:xfrm>
        </p:spPr>
        <p:txBody>
          <a:bodyPr anchor="ctr">
            <a:normAutofit/>
          </a:bodyPr>
          <a:lstStyle/>
          <a:p>
            <a:r>
              <a:rPr lang="en-US" sz="3400">
                <a:solidFill>
                  <a:srgbClr val="FFFFFF"/>
                </a:solidFill>
              </a:rPr>
              <a:t>The Power of the Holy Spirit: From Hesitation to Progression</a:t>
            </a:r>
          </a:p>
        </p:txBody>
      </p:sp>
      <p:sp useBgFill="1">
        <p:nvSpPr>
          <p:cNvPr id="16" name="Freeform: Shape 15">
            <a:extLst>
              <a:ext uri="{FF2B5EF4-FFF2-40B4-BE49-F238E27FC236}">
                <a16:creationId xmlns:a16="http://schemas.microsoft.com/office/drawing/2014/main" id="{7C754B97-BF4D-4E8F-8EC3-4906E36CEA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904573" y="0"/>
            <a:ext cx="5963231" cy="6861910"/>
          </a:xfrm>
          <a:custGeom>
            <a:avLst/>
            <a:gdLst>
              <a:gd name="connsiteX0" fmla="*/ 2532276 w 5963231"/>
              <a:gd name="connsiteY0" fmla="*/ 6861910 h 6861910"/>
              <a:gd name="connsiteX1" fmla="*/ 2377645 w 5963231"/>
              <a:gd name="connsiteY1" fmla="*/ 6858000 h 6861910"/>
              <a:gd name="connsiteX2" fmla="*/ 0 w 5963231"/>
              <a:gd name="connsiteY2" fmla="*/ 6858000 h 6861910"/>
              <a:gd name="connsiteX3" fmla="*/ 0 w 5963231"/>
              <a:gd name="connsiteY3" fmla="*/ 0 h 6861910"/>
              <a:gd name="connsiteX4" fmla="*/ 2532276 w 5963231"/>
              <a:gd name="connsiteY4" fmla="*/ 0 h 6861910"/>
              <a:gd name="connsiteX5" fmla="*/ 2547568 w 5963231"/>
              <a:gd name="connsiteY5" fmla="*/ 0 h 6861910"/>
              <a:gd name="connsiteX6" fmla="*/ 2547568 w 5963231"/>
              <a:gd name="connsiteY6" fmla="*/ 387 h 6861910"/>
              <a:gd name="connsiteX7" fmla="*/ 2708832 w 5963231"/>
              <a:gd name="connsiteY7" fmla="*/ 4464 h 6861910"/>
              <a:gd name="connsiteX8" fmla="*/ 5963231 w 5963231"/>
              <a:gd name="connsiteY8" fmla="*/ 3430955 h 6861910"/>
              <a:gd name="connsiteX9" fmla="*/ 2532276 w 5963231"/>
              <a:gd name="connsiteY9" fmla="*/ 6861910 h 6861910"/>
              <a:gd name="connsiteX0" fmla="*/ 2532276 w 5963231"/>
              <a:gd name="connsiteY0" fmla="*/ 6861910 h 6861910"/>
              <a:gd name="connsiteX1" fmla="*/ 0 w 5963231"/>
              <a:gd name="connsiteY1" fmla="*/ 6858000 h 6861910"/>
              <a:gd name="connsiteX2" fmla="*/ 0 w 5963231"/>
              <a:gd name="connsiteY2" fmla="*/ 0 h 6861910"/>
              <a:gd name="connsiteX3" fmla="*/ 2532276 w 5963231"/>
              <a:gd name="connsiteY3" fmla="*/ 0 h 6861910"/>
              <a:gd name="connsiteX4" fmla="*/ 2547568 w 5963231"/>
              <a:gd name="connsiteY4" fmla="*/ 0 h 6861910"/>
              <a:gd name="connsiteX5" fmla="*/ 2547568 w 5963231"/>
              <a:gd name="connsiteY5" fmla="*/ 387 h 6861910"/>
              <a:gd name="connsiteX6" fmla="*/ 2708832 w 5963231"/>
              <a:gd name="connsiteY6" fmla="*/ 4464 h 6861910"/>
              <a:gd name="connsiteX7" fmla="*/ 5963231 w 5963231"/>
              <a:gd name="connsiteY7" fmla="*/ 3430955 h 6861910"/>
              <a:gd name="connsiteX8" fmla="*/ 2532276 w 5963231"/>
              <a:gd name="connsiteY8" fmla="*/ 6861910 h 6861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63231" h="6861910">
                <a:moveTo>
                  <a:pt x="2532276" y="6861910"/>
                </a:moveTo>
                <a:lnTo>
                  <a:pt x="0" y="6858000"/>
                </a:lnTo>
                <a:lnTo>
                  <a:pt x="0" y="0"/>
                </a:lnTo>
                <a:lnTo>
                  <a:pt x="2532276" y="0"/>
                </a:lnTo>
                <a:lnTo>
                  <a:pt x="2547568" y="0"/>
                </a:lnTo>
                <a:lnTo>
                  <a:pt x="2547568" y="387"/>
                </a:lnTo>
                <a:lnTo>
                  <a:pt x="2708832" y="4464"/>
                </a:lnTo>
                <a:cubicBezTo>
                  <a:pt x="4521646" y="96356"/>
                  <a:pt x="5963231" y="1595306"/>
                  <a:pt x="5963231" y="3430955"/>
                </a:cubicBezTo>
                <a:cubicBezTo>
                  <a:pt x="5963231" y="5325819"/>
                  <a:pt x="4427140" y="6861910"/>
                  <a:pt x="2532276" y="6861910"/>
                </a:cubicBezTo>
                <a:close/>
              </a:path>
            </a:pathLst>
          </a:custGeom>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DCE1CD14-7879-FFC5-F9F1-7F1292BCEFB6}"/>
              </a:ext>
            </a:extLst>
          </p:cNvPr>
          <p:cNvSpPr>
            <a:spLocks noGrp="1"/>
          </p:cNvSpPr>
          <p:nvPr>
            <p:ph idx="1"/>
          </p:nvPr>
        </p:nvSpPr>
        <p:spPr>
          <a:xfrm>
            <a:off x="4681538" y="685800"/>
            <a:ext cx="3780074" cy="5491163"/>
          </a:xfrm>
        </p:spPr>
        <p:txBody>
          <a:bodyPr anchor="ctr">
            <a:normAutofit/>
          </a:bodyPr>
          <a:lstStyle/>
          <a:p>
            <a:pPr>
              <a:lnSpc>
                <a:spcPct val="110000"/>
              </a:lnSpc>
            </a:pPr>
            <a:r>
              <a:rPr lang="en-US" sz="1500"/>
              <a:t>Read Ezekiel 47:1-12 and take note of some key points:</a:t>
            </a:r>
          </a:p>
          <a:p>
            <a:pPr marL="457200" lvl="1" indent="0">
              <a:lnSpc>
                <a:spcPct val="110000"/>
              </a:lnSpc>
              <a:buNone/>
            </a:pPr>
            <a:r>
              <a:rPr lang="en-US" sz="1500" b="1"/>
              <a:t>The power of the Spirit of God:</a:t>
            </a:r>
          </a:p>
          <a:p>
            <a:pPr>
              <a:lnSpc>
                <a:spcPct val="110000"/>
              </a:lnSpc>
            </a:pPr>
            <a:r>
              <a:rPr lang="en-US" sz="1500"/>
              <a:t>Flows from the sanctuary of God.</a:t>
            </a:r>
          </a:p>
          <a:p>
            <a:pPr>
              <a:lnSpc>
                <a:spcPct val="110000"/>
              </a:lnSpc>
            </a:pPr>
            <a:r>
              <a:rPr lang="en-US" sz="1500"/>
              <a:t>Flows and transforms-dead dry places become vibrant and productive.</a:t>
            </a:r>
          </a:p>
          <a:p>
            <a:pPr>
              <a:lnSpc>
                <a:spcPct val="110000"/>
              </a:lnSpc>
            </a:pPr>
            <a:r>
              <a:rPr lang="en-US" sz="1500"/>
              <a:t>Something that we cannot achieve on our own.</a:t>
            </a:r>
          </a:p>
          <a:p>
            <a:pPr>
              <a:lnSpc>
                <a:spcPct val="110000"/>
              </a:lnSpc>
            </a:pPr>
            <a:r>
              <a:rPr lang="en-US" sz="1500"/>
              <a:t>Those places that stay near to it, are always productive and do what they are designed to do. </a:t>
            </a:r>
          </a:p>
          <a:p>
            <a:pPr>
              <a:lnSpc>
                <a:spcPct val="110000"/>
              </a:lnSpc>
            </a:pPr>
            <a:r>
              <a:rPr lang="en-US" sz="1500"/>
              <a:t>Every part of them makes a difference: Fruit for food and leaves for healing</a:t>
            </a:r>
          </a:p>
          <a:p>
            <a:pPr>
              <a:lnSpc>
                <a:spcPct val="110000"/>
              </a:lnSpc>
            </a:pPr>
            <a:endParaRPr lang="en-US" sz="1500"/>
          </a:p>
        </p:txBody>
      </p:sp>
      <p:pic>
        <p:nvPicPr>
          <p:cNvPr id="6" name="Picture 5" descr="Ranges over sunrays">
            <a:extLst>
              <a:ext uri="{FF2B5EF4-FFF2-40B4-BE49-F238E27FC236}">
                <a16:creationId xmlns:a16="http://schemas.microsoft.com/office/drawing/2014/main" id="{D110E8C8-2AF6-BFBA-D13B-8303C5D69E46}"/>
              </a:ext>
            </a:extLst>
          </p:cNvPr>
          <p:cNvPicPr>
            <a:picLocks noChangeAspect="1"/>
          </p:cNvPicPr>
          <p:nvPr/>
        </p:nvPicPr>
        <p:blipFill>
          <a:blip r:embed="rId2"/>
          <a:srcRect l="37919" r="33756" b="1"/>
          <a:stretch>
            <a:fillRect/>
          </a:stretch>
        </p:blipFill>
        <p:spPr>
          <a:xfrm>
            <a:off x="8853100" y="0"/>
            <a:ext cx="3338900" cy="6866467"/>
          </a:xfrm>
          <a:prstGeom prst="rect">
            <a:avLst/>
          </a:prstGeom>
        </p:spPr>
      </p:pic>
      <p:sp>
        <p:nvSpPr>
          <p:cNvPr id="4" name="Slide Number Placeholder 3">
            <a:extLst>
              <a:ext uri="{FF2B5EF4-FFF2-40B4-BE49-F238E27FC236}">
                <a16:creationId xmlns:a16="http://schemas.microsoft.com/office/drawing/2014/main" id="{7FC83B94-7788-8CE9-CA7F-4D99114D2561}"/>
              </a:ext>
            </a:extLst>
          </p:cNvPr>
          <p:cNvSpPr>
            <a:spLocks noGrp="1"/>
          </p:cNvSpPr>
          <p:nvPr>
            <p:ph type="sldNum" sz="quarter" idx="12"/>
          </p:nvPr>
        </p:nvSpPr>
        <p:spPr>
          <a:xfrm>
            <a:off x="11391152" y="6434524"/>
            <a:ext cx="693261" cy="365125"/>
          </a:xfrm>
        </p:spPr>
        <p:txBody>
          <a:bodyPr>
            <a:normAutofit/>
          </a:bodyPr>
          <a:lstStyle/>
          <a:p>
            <a:pPr>
              <a:lnSpc>
                <a:spcPct val="90000"/>
              </a:lnSpc>
              <a:spcAft>
                <a:spcPts val="600"/>
              </a:spcAft>
            </a:pPr>
            <a:fld id="{08AB70BE-1769-45B8-85A6-0C837432C7E6}" type="slidenum">
              <a:rPr lang="en-US" sz="1900">
                <a:solidFill>
                  <a:srgbClr val="FFFFFF"/>
                </a:solidFill>
              </a:rPr>
              <a:pPr>
                <a:lnSpc>
                  <a:spcPct val="90000"/>
                </a:lnSpc>
                <a:spcAft>
                  <a:spcPts val="600"/>
                </a:spcAft>
              </a:pPr>
              <a:t>12</a:t>
            </a:fld>
            <a:endParaRPr lang="en-US" sz="1900">
              <a:solidFill>
                <a:srgbClr val="FFFFFF"/>
              </a:solidFill>
            </a:endParaRPr>
          </a:p>
        </p:txBody>
      </p:sp>
    </p:spTree>
    <p:extLst>
      <p:ext uri="{BB962C8B-B14F-4D97-AF65-F5344CB8AC3E}">
        <p14:creationId xmlns:p14="http://schemas.microsoft.com/office/powerpoint/2010/main" val="41695930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592E6-47E8-9915-E812-B2AFCCE78016}"/>
              </a:ext>
            </a:extLst>
          </p:cNvPr>
          <p:cNvSpPr>
            <a:spLocks noGrp="1"/>
          </p:cNvSpPr>
          <p:nvPr>
            <p:ph type="title"/>
          </p:nvPr>
        </p:nvSpPr>
        <p:spPr/>
        <p:txBody>
          <a:bodyPr/>
          <a:lstStyle/>
          <a:p>
            <a:r>
              <a:rPr lang="en-US" dirty="0"/>
              <a:t>Progression cont’d</a:t>
            </a:r>
          </a:p>
        </p:txBody>
      </p:sp>
      <p:sp>
        <p:nvSpPr>
          <p:cNvPr id="3" name="Content Placeholder 2">
            <a:extLst>
              <a:ext uri="{FF2B5EF4-FFF2-40B4-BE49-F238E27FC236}">
                <a16:creationId xmlns:a16="http://schemas.microsoft.com/office/drawing/2014/main" id="{58932A81-BCB5-D069-5A67-FB11450B4B0A}"/>
              </a:ext>
            </a:extLst>
          </p:cNvPr>
          <p:cNvSpPr>
            <a:spLocks noGrp="1"/>
          </p:cNvSpPr>
          <p:nvPr>
            <p:ph idx="1"/>
          </p:nvPr>
        </p:nvSpPr>
        <p:spPr/>
        <p:txBody>
          <a:bodyPr>
            <a:normAutofit fontScale="85000" lnSpcReduction="10000"/>
          </a:bodyPr>
          <a:lstStyle/>
          <a:p>
            <a:r>
              <a:rPr lang="en-US" dirty="0"/>
              <a:t>Acceptance&gt;baptism (repentance)&gt;indwelling Spirit&gt;to empowerment and equipped to fish for men.</a:t>
            </a:r>
          </a:p>
          <a:p>
            <a:pPr lvl="0"/>
            <a:r>
              <a:rPr lang="en-US" dirty="0"/>
              <a:t>Eternal spring of the Holy Spirt constantly flows-Ezekiel 47:1-12</a:t>
            </a:r>
          </a:p>
          <a:p>
            <a:pPr lvl="0"/>
            <a:r>
              <a:rPr lang="en-US" dirty="0"/>
              <a:t>John 14:16-17—Jesus left/promised the Holy Spirit to be alongside (paraclete) to being within us</a:t>
            </a:r>
          </a:p>
          <a:p>
            <a:pPr lvl="0"/>
            <a:r>
              <a:rPr lang="en-US" dirty="0"/>
              <a:t>Colossians 2:9-10-made whole by Jesus </a:t>
            </a:r>
          </a:p>
          <a:p>
            <a:pPr lvl="0"/>
            <a:r>
              <a:rPr lang="en-US" dirty="0"/>
              <a:t>1 Corinthians 6:19-20-We are the Temple of the Holy Ghost</a:t>
            </a:r>
          </a:p>
          <a:p>
            <a:pPr lvl="0"/>
            <a:r>
              <a:rPr lang="en-US" dirty="0"/>
              <a:t>John 1:33-From John the Baptist (baptize) for repentance to the baptism of the Holy Spirit </a:t>
            </a:r>
          </a:p>
          <a:p>
            <a:pPr lvl="0"/>
            <a:r>
              <a:rPr lang="en-US" dirty="0"/>
              <a:t>Acts 1:8 Ongoing divine relationship—Jesus baptizes us with the Holy Spirit to do greater things</a:t>
            </a:r>
          </a:p>
          <a:p>
            <a:pPr lvl="0"/>
            <a:r>
              <a:rPr lang="en-US" dirty="0"/>
              <a:t>Psalm 1:3-Trees bearing fruit. </a:t>
            </a:r>
          </a:p>
          <a:p>
            <a:pPr lvl="0"/>
            <a:r>
              <a:rPr lang="en-US" dirty="0"/>
              <a:t>John15:4- Branches being productive--Jesus is the vine and we are the branches</a:t>
            </a:r>
          </a:p>
          <a:p>
            <a:pPr lvl="0"/>
            <a:r>
              <a:rPr lang="en-US" dirty="0"/>
              <a:t>Psalm 92:12-14- The righteous flourish</a:t>
            </a:r>
          </a:p>
          <a:p>
            <a:endParaRPr lang="en-US" dirty="0"/>
          </a:p>
        </p:txBody>
      </p:sp>
      <p:sp>
        <p:nvSpPr>
          <p:cNvPr id="4" name="Slide Number Placeholder 3">
            <a:extLst>
              <a:ext uri="{FF2B5EF4-FFF2-40B4-BE49-F238E27FC236}">
                <a16:creationId xmlns:a16="http://schemas.microsoft.com/office/drawing/2014/main" id="{5D6F7726-0459-6FCD-E3F2-04E9629977A9}"/>
              </a:ext>
            </a:extLst>
          </p:cNvPr>
          <p:cNvSpPr>
            <a:spLocks noGrp="1"/>
          </p:cNvSpPr>
          <p:nvPr>
            <p:ph type="sldNum" sz="quarter" idx="12"/>
          </p:nvPr>
        </p:nvSpPr>
        <p:spPr/>
        <p:txBody>
          <a:bodyPr/>
          <a:lstStyle/>
          <a:p>
            <a:fld id="{08AB70BE-1769-45B8-85A6-0C837432C7E6}" type="slidenum">
              <a:rPr lang="en-US" smtClean="0"/>
              <a:pPr/>
              <a:t>13</a:t>
            </a:fld>
            <a:endParaRPr lang="en-US" dirty="0"/>
          </a:p>
        </p:txBody>
      </p:sp>
    </p:spTree>
    <p:extLst>
      <p:ext uri="{BB962C8B-B14F-4D97-AF65-F5344CB8AC3E}">
        <p14:creationId xmlns:p14="http://schemas.microsoft.com/office/powerpoint/2010/main" val="17540260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7ECBA-60E3-86B0-2E6A-C05E385DB819}"/>
              </a:ext>
            </a:extLst>
          </p:cNvPr>
          <p:cNvSpPr>
            <a:spLocks noGrp="1"/>
          </p:cNvSpPr>
          <p:nvPr>
            <p:ph type="title"/>
          </p:nvPr>
        </p:nvSpPr>
        <p:spPr/>
        <p:txBody>
          <a:bodyPr/>
          <a:lstStyle/>
          <a:p>
            <a:r>
              <a:rPr lang="en-US" dirty="0"/>
              <a:t>Moving Through Unfamiliar Waters</a:t>
            </a:r>
          </a:p>
        </p:txBody>
      </p:sp>
      <p:sp>
        <p:nvSpPr>
          <p:cNvPr id="3" name="Content Placeholder 2">
            <a:extLst>
              <a:ext uri="{FF2B5EF4-FFF2-40B4-BE49-F238E27FC236}">
                <a16:creationId xmlns:a16="http://schemas.microsoft.com/office/drawing/2014/main" id="{30839FAE-1F32-EC44-B305-9D0C432181E6}"/>
              </a:ext>
            </a:extLst>
          </p:cNvPr>
          <p:cNvSpPr>
            <a:spLocks noGrp="1"/>
          </p:cNvSpPr>
          <p:nvPr>
            <p:ph sz="half" idx="1"/>
          </p:nvPr>
        </p:nvSpPr>
        <p:spPr/>
        <p:txBody>
          <a:bodyPr>
            <a:normAutofit fontScale="92500" lnSpcReduction="20000"/>
          </a:bodyPr>
          <a:lstStyle/>
          <a:p>
            <a:r>
              <a:rPr lang="en-US" dirty="0"/>
              <a:t>What frightens you about allowing the Holy Spirit to guide us? Are you afraid that others will look at you differently? Are you afraid of standing out/being pointed to/being ostracized? Are you ok with being a party of one on your journey?</a:t>
            </a:r>
          </a:p>
          <a:p>
            <a:r>
              <a:rPr lang="en-US" dirty="0"/>
              <a:t>Hebrews 12:1-laying off every weight</a:t>
            </a:r>
          </a:p>
          <a:p>
            <a:r>
              <a:rPr lang="en-US" dirty="0"/>
              <a:t>Philippians 3:14-Pressing toward the mark</a:t>
            </a:r>
          </a:p>
          <a:p>
            <a:endParaRPr lang="en-US" dirty="0"/>
          </a:p>
        </p:txBody>
      </p:sp>
      <p:sp>
        <p:nvSpPr>
          <p:cNvPr id="5" name="Content Placeholder 4">
            <a:extLst>
              <a:ext uri="{FF2B5EF4-FFF2-40B4-BE49-F238E27FC236}">
                <a16:creationId xmlns:a16="http://schemas.microsoft.com/office/drawing/2014/main" id="{EBAFCC31-1E68-5DC3-2199-B1F4F9B9F564}"/>
              </a:ext>
            </a:extLst>
          </p:cNvPr>
          <p:cNvSpPr>
            <a:spLocks noGrp="1"/>
          </p:cNvSpPr>
          <p:nvPr>
            <p:ph sz="half" idx="2"/>
          </p:nvPr>
        </p:nvSpPr>
        <p:spPr/>
        <p:txBody>
          <a:bodyPr>
            <a:normAutofit fontScale="92500" lnSpcReduction="20000"/>
          </a:bodyPr>
          <a:lstStyle/>
          <a:p>
            <a:r>
              <a:rPr lang="en-US" dirty="0"/>
              <a:t>Based on Ezekiel 47:1-12, where are you in the vision?</a:t>
            </a:r>
          </a:p>
          <a:p>
            <a:r>
              <a:rPr lang="en-US" dirty="0"/>
              <a:t> In the temple? </a:t>
            </a:r>
          </a:p>
          <a:p>
            <a:r>
              <a:rPr lang="en-US" dirty="0"/>
              <a:t>Outside in the water?</a:t>
            </a:r>
          </a:p>
          <a:p>
            <a:r>
              <a:rPr lang="en-US" dirty="0"/>
              <a:t>Wilderness?</a:t>
            </a:r>
          </a:p>
          <a:p>
            <a:r>
              <a:rPr lang="en-US" dirty="0"/>
              <a:t>Tree?</a:t>
            </a:r>
          </a:p>
          <a:p>
            <a:r>
              <a:rPr lang="en-US" dirty="0"/>
              <a:t>Marsh?</a:t>
            </a:r>
          </a:p>
          <a:p>
            <a:r>
              <a:rPr lang="en-US" dirty="0"/>
              <a:t>Arabah Desert?</a:t>
            </a:r>
          </a:p>
          <a:p>
            <a:r>
              <a:rPr lang="en-US" dirty="0"/>
              <a:t>En Gedi (Oasis-like)?</a:t>
            </a:r>
          </a:p>
          <a:p>
            <a:r>
              <a:rPr lang="en-US" dirty="0"/>
              <a:t>Where do you want to be?</a:t>
            </a:r>
          </a:p>
          <a:p>
            <a:endParaRPr lang="en-US" dirty="0"/>
          </a:p>
        </p:txBody>
      </p:sp>
      <p:sp>
        <p:nvSpPr>
          <p:cNvPr id="4" name="Slide Number Placeholder 3">
            <a:extLst>
              <a:ext uri="{FF2B5EF4-FFF2-40B4-BE49-F238E27FC236}">
                <a16:creationId xmlns:a16="http://schemas.microsoft.com/office/drawing/2014/main" id="{03CD61A9-AE5F-EBDB-567E-8807C5B45C34}"/>
              </a:ext>
            </a:extLst>
          </p:cNvPr>
          <p:cNvSpPr>
            <a:spLocks noGrp="1"/>
          </p:cNvSpPr>
          <p:nvPr>
            <p:ph type="sldNum" sz="quarter" idx="12"/>
          </p:nvPr>
        </p:nvSpPr>
        <p:spPr/>
        <p:txBody>
          <a:bodyPr/>
          <a:lstStyle/>
          <a:p>
            <a:fld id="{08AB70BE-1769-45B8-85A6-0C837432C7E6}" type="slidenum">
              <a:rPr lang="en-US" smtClean="0"/>
              <a:pPr/>
              <a:t>14</a:t>
            </a:fld>
            <a:endParaRPr lang="en-US" dirty="0"/>
          </a:p>
        </p:txBody>
      </p:sp>
    </p:spTree>
    <p:extLst>
      <p:ext uri="{BB962C8B-B14F-4D97-AF65-F5344CB8AC3E}">
        <p14:creationId xmlns:p14="http://schemas.microsoft.com/office/powerpoint/2010/main" val="20640479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C4DD10E6-914E-4F17-ABD5-8F016C23EE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9023182-6D3E-438B-8E1A-DBF47C70D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351628" cy="6858000"/>
          </a:xfrm>
          <a:custGeom>
            <a:avLst/>
            <a:gdLst>
              <a:gd name="connsiteX0" fmla="*/ 0 w 7351628"/>
              <a:gd name="connsiteY0" fmla="*/ 0 h 6858000"/>
              <a:gd name="connsiteX1" fmla="*/ 1482273 w 7351628"/>
              <a:gd name="connsiteY1" fmla="*/ 0 h 6858000"/>
              <a:gd name="connsiteX2" fmla="*/ 2438400 w 7351628"/>
              <a:gd name="connsiteY2" fmla="*/ 0 h 6858000"/>
              <a:gd name="connsiteX3" fmla="*/ 7351628 w 7351628"/>
              <a:gd name="connsiteY3" fmla="*/ 0 h 6858000"/>
              <a:gd name="connsiteX4" fmla="*/ 3920673 w 7351628"/>
              <a:gd name="connsiteY4" fmla="*/ 3430955 h 6858000"/>
              <a:gd name="connsiteX5" fmla="*/ 7175072 w 7351628"/>
              <a:gd name="connsiteY5" fmla="*/ 6857446 h 6858000"/>
              <a:gd name="connsiteX6" fmla="*/ 7196984 w 7351628"/>
              <a:gd name="connsiteY6" fmla="*/ 6858000 h 6858000"/>
              <a:gd name="connsiteX7" fmla="*/ 2438400 w 7351628"/>
              <a:gd name="connsiteY7" fmla="*/ 6858000 h 6858000"/>
              <a:gd name="connsiteX8" fmla="*/ 1482273 w 7351628"/>
              <a:gd name="connsiteY8" fmla="*/ 6858000 h 6858000"/>
              <a:gd name="connsiteX9" fmla="*/ 0 w 7351628"/>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51628" h="6858000">
                <a:moveTo>
                  <a:pt x="0" y="0"/>
                </a:moveTo>
                <a:lnTo>
                  <a:pt x="1482273" y="0"/>
                </a:lnTo>
                <a:lnTo>
                  <a:pt x="2438400" y="0"/>
                </a:lnTo>
                <a:lnTo>
                  <a:pt x="7351628" y="0"/>
                </a:lnTo>
                <a:cubicBezTo>
                  <a:pt x="5456764" y="0"/>
                  <a:pt x="3920673" y="1536091"/>
                  <a:pt x="3920673" y="3430955"/>
                </a:cubicBezTo>
                <a:cubicBezTo>
                  <a:pt x="3920673" y="5266604"/>
                  <a:pt x="5362258" y="6765554"/>
                  <a:pt x="7175072" y="6857446"/>
                </a:cubicBezTo>
                <a:lnTo>
                  <a:pt x="7196984" y="6858000"/>
                </a:lnTo>
                <a:lnTo>
                  <a:pt x="2438400" y="6858000"/>
                </a:lnTo>
                <a:lnTo>
                  <a:pt x="1482273"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66989A7B-378A-4C5A-83D3-92770B761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56350" y="0"/>
            <a:ext cx="7351628" cy="6858000"/>
          </a:xfrm>
          <a:custGeom>
            <a:avLst/>
            <a:gdLst>
              <a:gd name="connsiteX0" fmla="*/ 0 w 7351628"/>
              <a:gd name="connsiteY0" fmla="*/ 0 h 6858000"/>
              <a:gd name="connsiteX1" fmla="*/ 1482273 w 7351628"/>
              <a:gd name="connsiteY1" fmla="*/ 0 h 6858000"/>
              <a:gd name="connsiteX2" fmla="*/ 2438400 w 7351628"/>
              <a:gd name="connsiteY2" fmla="*/ 0 h 6858000"/>
              <a:gd name="connsiteX3" fmla="*/ 7351628 w 7351628"/>
              <a:gd name="connsiteY3" fmla="*/ 0 h 6858000"/>
              <a:gd name="connsiteX4" fmla="*/ 3920673 w 7351628"/>
              <a:gd name="connsiteY4" fmla="*/ 3430955 h 6858000"/>
              <a:gd name="connsiteX5" fmla="*/ 7175072 w 7351628"/>
              <a:gd name="connsiteY5" fmla="*/ 6857446 h 6858000"/>
              <a:gd name="connsiteX6" fmla="*/ 7196984 w 7351628"/>
              <a:gd name="connsiteY6" fmla="*/ 6858000 h 6858000"/>
              <a:gd name="connsiteX7" fmla="*/ 2438400 w 7351628"/>
              <a:gd name="connsiteY7" fmla="*/ 6858000 h 6858000"/>
              <a:gd name="connsiteX8" fmla="*/ 1482273 w 7351628"/>
              <a:gd name="connsiteY8" fmla="*/ 6858000 h 6858000"/>
              <a:gd name="connsiteX9" fmla="*/ 0 w 7351628"/>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51628" h="6858000">
                <a:moveTo>
                  <a:pt x="0" y="0"/>
                </a:moveTo>
                <a:lnTo>
                  <a:pt x="1482273" y="0"/>
                </a:lnTo>
                <a:lnTo>
                  <a:pt x="2438400" y="0"/>
                </a:lnTo>
                <a:lnTo>
                  <a:pt x="7351628" y="0"/>
                </a:lnTo>
                <a:cubicBezTo>
                  <a:pt x="5456764" y="0"/>
                  <a:pt x="3920673" y="1536091"/>
                  <a:pt x="3920673" y="3430955"/>
                </a:cubicBezTo>
                <a:cubicBezTo>
                  <a:pt x="3920673" y="5266604"/>
                  <a:pt x="5362258" y="6765554"/>
                  <a:pt x="7175072" y="6857446"/>
                </a:cubicBezTo>
                <a:lnTo>
                  <a:pt x="7196984" y="6858000"/>
                </a:lnTo>
                <a:lnTo>
                  <a:pt x="2438400" y="6858000"/>
                </a:lnTo>
                <a:lnTo>
                  <a:pt x="1482273" y="6858000"/>
                </a:lnTo>
                <a:lnTo>
                  <a:pt x="0" y="6858000"/>
                </a:ln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itle 6">
            <a:extLst>
              <a:ext uri="{FF2B5EF4-FFF2-40B4-BE49-F238E27FC236}">
                <a16:creationId xmlns:a16="http://schemas.microsoft.com/office/drawing/2014/main" id="{1033DF01-7583-06A3-5412-A5906A093F2D}"/>
              </a:ext>
            </a:extLst>
          </p:cNvPr>
          <p:cNvSpPr>
            <a:spLocks noGrp="1"/>
          </p:cNvSpPr>
          <p:nvPr>
            <p:ph type="title"/>
          </p:nvPr>
        </p:nvSpPr>
        <p:spPr>
          <a:xfrm>
            <a:off x="609601" y="685800"/>
            <a:ext cx="2984390" cy="5486400"/>
          </a:xfrm>
        </p:spPr>
        <p:txBody>
          <a:bodyPr anchor="ctr">
            <a:normAutofit/>
          </a:bodyPr>
          <a:lstStyle/>
          <a:p>
            <a:r>
              <a:rPr lang="en-US">
                <a:solidFill>
                  <a:srgbClr val="FFFFFF"/>
                </a:solidFill>
              </a:rPr>
              <a:t>Reasons Not to be Afraid</a:t>
            </a:r>
          </a:p>
        </p:txBody>
      </p:sp>
      <p:sp useBgFill="1">
        <p:nvSpPr>
          <p:cNvPr id="20" name="Freeform: Shape 19">
            <a:extLst>
              <a:ext uri="{FF2B5EF4-FFF2-40B4-BE49-F238E27FC236}">
                <a16:creationId xmlns:a16="http://schemas.microsoft.com/office/drawing/2014/main" id="{D493E550-6182-46EC-9D62-577FCFBA60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898035" y="-3910"/>
            <a:ext cx="5963231" cy="6861910"/>
          </a:xfrm>
          <a:custGeom>
            <a:avLst/>
            <a:gdLst>
              <a:gd name="connsiteX0" fmla="*/ 2532276 w 5963231"/>
              <a:gd name="connsiteY0" fmla="*/ 6861910 h 6861910"/>
              <a:gd name="connsiteX1" fmla="*/ 2377645 w 5963231"/>
              <a:gd name="connsiteY1" fmla="*/ 6858000 h 6861910"/>
              <a:gd name="connsiteX2" fmla="*/ 0 w 5963231"/>
              <a:gd name="connsiteY2" fmla="*/ 6858000 h 6861910"/>
              <a:gd name="connsiteX3" fmla="*/ 0 w 5963231"/>
              <a:gd name="connsiteY3" fmla="*/ 0 h 6861910"/>
              <a:gd name="connsiteX4" fmla="*/ 2532276 w 5963231"/>
              <a:gd name="connsiteY4" fmla="*/ 0 h 6861910"/>
              <a:gd name="connsiteX5" fmla="*/ 2547568 w 5963231"/>
              <a:gd name="connsiteY5" fmla="*/ 0 h 6861910"/>
              <a:gd name="connsiteX6" fmla="*/ 2547568 w 5963231"/>
              <a:gd name="connsiteY6" fmla="*/ 387 h 6861910"/>
              <a:gd name="connsiteX7" fmla="*/ 2708832 w 5963231"/>
              <a:gd name="connsiteY7" fmla="*/ 4464 h 6861910"/>
              <a:gd name="connsiteX8" fmla="*/ 5963231 w 5963231"/>
              <a:gd name="connsiteY8" fmla="*/ 3430955 h 6861910"/>
              <a:gd name="connsiteX9" fmla="*/ 2532276 w 5963231"/>
              <a:gd name="connsiteY9" fmla="*/ 6861910 h 6861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963231" h="6861910">
                <a:moveTo>
                  <a:pt x="2532276" y="6861910"/>
                </a:moveTo>
                <a:lnTo>
                  <a:pt x="2377645" y="6858000"/>
                </a:lnTo>
                <a:lnTo>
                  <a:pt x="0" y="6858000"/>
                </a:lnTo>
                <a:lnTo>
                  <a:pt x="0" y="0"/>
                </a:lnTo>
                <a:lnTo>
                  <a:pt x="2532276" y="0"/>
                </a:lnTo>
                <a:lnTo>
                  <a:pt x="2547568" y="0"/>
                </a:lnTo>
                <a:lnTo>
                  <a:pt x="2547568" y="387"/>
                </a:lnTo>
                <a:lnTo>
                  <a:pt x="2708832" y="4464"/>
                </a:lnTo>
                <a:cubicBezTo>
                  <a:pt x="4521646" y="96356"/>
                  <a:pt x="5963231" y="1595306"/>
                  <a:pt x="5963231" y="3430955"/>
                </a:cubicBezTo>
                <a:cubicBezTo>
                  <a:pt x="5963231" y="5325819"/>
                  <a:pt x="4427140" y="6861910"/>
                  <a:pt x="2532276" y="6861910"/>
                </a:cubicBezTo>
                <a:close/>
              </a:path>
            </a:pathLst>
          </a:custGeom>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Slide Number Placeholder 4">
            <a:extLst>
              <a:ext uri="{FF2B5EF4-FFF2-40B4-BE49-F238E27FC236}">
                <a16:creationId xmlns:a16="http://schemas.microsoft.com/office/drawing/2014/main" id="{EFE68055-371F-18CF-BC43-5505AF837306}"/>
              </a:ext>
            </a:extLst>
          </p:cNvPr>
          <p:cNvSpPr>
            <a:spLocks noGrp="1"/>
          </p:cNvSpPr>
          <p:nvPr>
            <p:ph type="sldNum" sz="quarter" idx="12"/>
          </p:nvPr>
        </p:nvSpPr>
        <p:spPr>
          <a:xfrm>
            <a:off x="11391152" y="6434524"/>
            <a:ext cx="693261" cy="365125"/>
          </a:xfrm>
        </p:spPr>
        <p:txBody>
          <a:bodyPr>
            <a:normAutofit/>
          </a:bodyPr>
          <a:lstStyle/>
          <a:p>
            <a:pPr>
              <a:lnSpc>
                <a:spcPct val="90000"/>
              </a:lnSpc>
              <a:spcAft>
                <a:spcPts val="600"/>
              </a:spcAft>
            </a:pPr>
            <a:fld id="{08AB70BE-1769-45B8-85A6-0C837432C7E6}" type="slidenum">
              <a:rPr lang="en-US" sz="1900">
                <a:solidFill>
                  <a:schemeClr val="accent2"/>
                </a:solidFill>
              </a:rPr>
              <a:pPr>
                <a:lnSpc>
                  <a:spcPct val="90000"/>
                </a:lnSpc>
                <a:spcAft>
                  <a:spcPts val="600"/>
                </a:spcAft>
              </a:pPr>
              <a:t>15</a:t>
            </a:fld>
            <a:endParaRPr lang="en-US" sz="1900">
              <a:solidFill>
                <a:schemeClr val="accent2"/>
              </a:solidFill>
            </a:endParaRPr>
          </a:p>
        </p:txBody>
      </p:sp>
      <p:graphicFrame>
        <p:nvGraphicFramePr>
          <p:cNvPr id="10" name="Content Placeholder 7">
            <a:extLst>
              <a:ext uri="{FF2B5EF4-FFF2-40B4-BE49-F238E27FC236}">
                <a16:creationId xmlns:a16="http://schemas.microsoft.com/office/drawing/2014/main" id="{6BAF7605-B221-ADD4-5EF8-02E5133EA5E7}"/>
              </a:ext>
            </a:extLst>
          </p:cNvPr>
          <p:cNvGraphicFramePr>
            <a:graphicFrameLocks noGrp="1"/>
          </p:cNvGraphicFramePr>
          <p:nvPr>
            <p:ph idx="1"/>
            <p:extLst>
              <p:ext uri="{D42A27DB-BD31-4B8C-83A1-F6EECF244321}">
                <p14:modId xmlns:p14="http://schemas.microsoft.com/office/powerpoint/2010/main" val="1212146970"/>
              </p:ext>
            </p:extLst>
          </p:nvPr>
        </p:nvGraphicFramePr>
        <p:xfrm>
          <a:off x="5181998" y="685800"/>
          <a:ext cx="6400401" cy="53889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090539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69DB5D3-4B63-4FD1-BA37-8EBACA587A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BBDA1FD-F245-4707-9DD0-B21388E6D5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88" y="0"/>
            <a:ext cx="7875323" cy="68532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D65F7CF-078D-4DB9-942F-CA5C78C735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8624" y="0"/>
            <a:ext cx="7351628" cy="6858000"/>
          </a:xfrm>
          <a:custGeom>
            <a:avLst/>
            <a:gdLst>
              <a:gd name="connsiteX0" fmla="*/ 0 w 7351628"/>
              <a:gd name="connsiteY0" fmla="*/ 0 h 6858000"/>
              <a:gd name="connsiteX1" fmla="*/ 1482273 w 7351628"/>
              <a:gd name="connsiteY1" fmla="*/ 0 h 6858000"/>
              <a:gd name="connsiteX2" fmla="*/ 2438400 w 7351628"/>
              <a:gd name="connsiteY2" fmla="*/ 0 h 6858000"/>
              <a:gd name="connsiteX3" fmla="*/ 7351628 w 7351628"/>
              <a:gd name="connsiteY3" fmla="*/ 0 h 6858000"/>
              <a:gd name="connsiteX4" fmla="*/ 3920673 w 7351628"/>
              <a:gd name="connsiteY4" fmla="*/ 3430955 h 6858000"/>
              <a:gd name="connsiteX5" fmla="*/ 7175072 w 7351628"/>
              <a:gd name="connsiteY5" fmla="*/ 6857446 h 6858000"/>
              <a:gd name="connsiteX6" fmla="*/ 7196984 w 7351628"/>
              <a:gd name="connsiteY6" fmla="*/ 6858000 h 6858000"/>
              <a:gd name="connsiteX7" fmla="*/ 2438400 w 7351628"/>
              <a:gd name="connsiteY7" fmla="*/ 6858000 h 6858000"/>
              <a:gd name="connsiteX8" fmla="*/ 1482273 w 7351628"/>
              <a:gd name="connsiteY8" fmla="*/ 6858000 h 6858000"/>
              <a:gd name="connsiteX9" fmla="*/ 0 w 7351628"/>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51628" h="6858000">
                <a:moveTo>
                  <a:pt x="0" y="0"/>
                </a:moveTo>
                <a:lnTo>
                  <a:pt x="1482273" y="0"/>
                </a:lnTo>
                <a:lnTo>
                  <a:pt x="2438400" y="0"/>
                </a:lnTo>
                <a:lnTo>
                  <a:pt x="7351628" y="0"/>
                </a:lnTo>
                <a:cubicBezTo>
                  <a:pt x="5456764" y="0"/>
                  <a:pt x="3920673" y="1536091"/>
                  <a:pt x="3920673" y="3430955"/>
                </a:cubicBezTo>
                <a:cubicBezTo>
                  <a:pt x="3920673" y="5266604"/>
                  <a:pt x="5362258" y="6765554"/>
                  <a:pt x="7175072" y="6857446"/>
                </a:cubicBezTo>
                <a:lnTo>
                  <a:pt x="7196984" y="6858000"/>
                </a:lnTo>
                <a:lnTo>
                  <a:pt x="2438400" y="6858000"/>
                </a:lnTo>
                <a:lnTo>
                  <a:pt x="1482273" y="6858000"/>
                </a:lnTo>
                <a:lnTo>
                  <a:pt x="0" y="6858000"/>
                </a:ln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646DCD6-61BB-1C19-8675-F7E2B884A8AD}"/>
              </a:ext>
            </a:extLst>
          </p:cNvPr>
          <p:cNvSpPr>
            <a:spLocks noGrp="1"/>
          </p:cNvSpPr>
          <p:nvPr>
            <p:ph type="title"/>
          </p:nvPr>
        </p:nvSpPr>
        <p:spPr>
          <a:xfrm>
            <a:off x="609600" y="685800"/>
            <a:ext cx="2952465" cy="5486400"/>
          </a:xfrm>
        </p:spPr>
        <p:txBody>
          <a:bodyPr anchor="ctr">
            <a:normAutofit/>
          </a:bodyPr>
          <a:lstStyle/>
          <a:p>
            <a:r>
              <a:rPr lang="en-US">
                <a:solidFill>
                  <a:srgbClr val="FFFFFF"/>
                </a:solidFill>
              </a:rPr>
              <a:t>Holy Spirit-3 powerful forces all associated with the Holy Spirit</a:t>
            </a:r>
          </a:p>
        </p:txBody>
      </p:sp>
      <p:sp useBgFill="1">
        <p:nvSpPr>
          <p:cNvPr id="18" name="Freeform: Shape 17">
            <a:extLst>
              <a:ext uri="{FF2B5EF4-FFF2-40B4-BE49-F238E27FC236}">
                <a16:creationId xmlns:a16="http://schemas.microsoft.com/office/drawing/2014/main" id="{7C754B97-BF4D-4E8F-8EC3-4906E36CEA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904573" y="0"/>
            <a:ext cx="5963231" cy="6861910"/>
          </a:xfrm>
          <a:custGeom>
            <a:avLst/>
            <a:gdLst>
              <a:gd name="connsiteX0" fmla="*/ 2532276 w 5963231"/>
              <a:gd name="connsiteY0" fmla="*/ 6861910 h 6861910"/>
              <a:gd name="connsiteX1" fmla="*/ 2377645 w 5963231"/>
              <a:gd name="connsiteY1" fmla="*/ 6858000 h 6861910"/>
              <a:gd name="connsiteX2" fmla="*/ 0 w 5963231"/>
              <a:gd name="connsiteY2" fmla="*/ 6858000 h 6861910"/>
              <a:gd name="connsiteX3" fmla="*/ 0 w 5963231"/>
              <a:gd name="connsiteY3" fmla="*/ 0 h 6861910"/>
              <a:gd name="connsiteX4" fmla="*/ 2532276 w 5963231"/>
              <a:gd name="connsiteY4" fmla="*/ 0 h 6861910"/>
              <a:gd name="connsiteX5" fmla="*/ 2547568 w 5963231"/>
              <a:gd name="connsiteY5" fmla="*/ 0 h 6861910"/>
              <a:gd name="connsiteX6" fmla="*/ 2547568 w 5963231"/>
              <a:gd name="connsiteY6" fmla="*/ 387 h 6861910"/>
              <a:gd name="connsiteX7" fmla="*/ 2708832 w 5963231"/>
              <a:gd name="connsiteY7" fmla="*/ 4464 h 6861910"/>
              <a:gd name="connsiteX8" fmla="*/ 5963231 w 5963231"/>
              <a:gd name="connsiteY8" fmla="*/ 3430955 h 6861910"/>
              <a:gd name="connsiteX9" fmla="*/ 2532276 w 5963231"/>
              <a:gd name="connsiteY9" fmla="*/ 6861910 h 6861910"/>
              <a:gd name="connsiteX0" fmla="*/ 2532276 w 5963231"/>
              <a:gd name="connsiteY0" fmla="*/ 6861910 h 6861910"/>
              <a:gd name="connsiteX1" fmla="*/ 0 w 5963231"/>
              <a:gd name="connsiteY1" fmla="*/ 6858000 h 6861910"/>
              <a:gd name="connsiteX2" fmla="*/ 0 w 5963231"/>
              <a:gd name="connsiteY2" fmla="*/ 0 h 6861910"/>
              <a:gd name="connsiteX3" fmla="*/ 2532276 w 5963231"/>
              <a:gd name="connsiteY3" fmla="*/ 0 h 6861910"/>
              <a:gd name="connsiteX4" fmla="*/ 2547568 w 5963231"/>
              <a:gd name="connsiteY4" fmla="*/ 0 h 6861910"/>
              <a:gd name="connsiteX5" fmla="*/ 2547568 w 5963231"/>
              <a:gd name="connsiteY5" fmla="*/ 387 h 6861910"/>
              <a:gd name="connsiteX6" fmla="*/ 2708832 w 5963231"/>
              <a:gd name="connsiteY6" fmla="*/ 4464 h 6861910"/>
              <a:gd name="connsiteX7" fmla="*/ 5963231 w 5963231"/>
              <a:gd name="connsiteY7" fmla="*/ 3430955 h 6861910"/>
              <a:gd name="connsiteX8" fmla="*/ 2532276 w 5963231"/>
              <a:gd name="connsiteY8" fmla="*/ 6861910 h 6861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63231" h="6861910">
                <a:moveTo>
                  <a:pt x="2532276" y="6861910"/>
                </a:moveTo>
                <a:lnTo>
                  <a:pt x="0" y="6858000"/>
                </a:lnTo>
                <a:lnTo>
                  <a:pt x="0" y="0"/>
                </a:lnTo>
                <a:lnTo>
                  <a:pt x="2532276" y="0"/>
                </a:lnTo>
                <a:lnTo>
                  <a:pt x="2547568" y="0"/>
                </a:lnTo>
                <a:lnTo>
                  <a:pt x="2547568" y="387"/>
                </a:lnTo>
                <a:lnTo>
                  <a:pt x="2708832" y="4464"/>
                </a:lnTo>
                <a:cubicBezTo>
                  <a:pt x="4521646" y="96356"/>
                  <a:pt x="5963231" y="1595306"/>
                  <a:pt x="5963231" y="3430955"/>
                </a:cubicBezTo>
                <a:cubicBezTo>
                  <a:pt x="5963231" y="5325819"/>
                  <a:pt x="4427140" y="6861910"/>
                  <a:pt x="2532276" y="6861910"/>
                </a:cubicBezTo>
                <a:close/>
              </a:path>
            </a:pathLst>
          </a:custGeom>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Content Placeholder 5">
            <a:extLst>
              <a:ext uri="{FF2B5EF4-FFF2-40B4-BE49-F238E27FC236}">
                <a16:creationId xmlns:a16="http://schemas.microsoft.com/office/drawing/2014/main" id="{821AF5DA-EE65-A4D6-5909-9B0C9F07D204}"/>
              </a:ext>
            </a:extLst>
          </p:cNvPr>
          <p:cNvSpPr>
            <a:spLocks noGrp="1"/>
          </p:cNvSpPr>
          <p:nvPr>
            <p:ph idx="1"/>
          </p:nvPr>
        </p:nvSpPr>
        <p:spPr>
          <a:xfrm>
            <a:off x="4681538" y="685800"/>
            <a:ext cx="3780074" cy="5491163"/>
          </a:xfrm>
        </p:spPr>
        <p:txBody>
          <a:bodyPr anchor="ctr">
            <a:normAutofit/>
          </a:bodyPr>
          <a:lstStyle/>
          <a:p>
            <a:pPr>
              <a:lnSpc>
                <a:spcPct val="110000"/>
              </a:lnSpc>
            </a:pPr>
            <a:r>
              <a:rPr lang="en-US" sz="1100" b="1" dirty="0"/>
              <a:t>Water</a:t>
            </a:r>
          </a:p>
          <a:p>
            <a:pPr>
              <a:lnSpc>
                <a:spcPct val="110000"/>
              </a:lnSpc>
            </a:pPr>
            <a:r>
              <a:rPr lang="en-US" sz="1100" b="1" dirty="0"/>
              <a:t>Wind</a:t>
            </a:r>
          </a:p>
          <a:p>
            <a:pPr>
              <a:lnSpc>
                <a:spcPct val="110000"/>
              </a:lnSpc>
            </a:pPr>
            <a:r>
              <a:rPr lang="en-US" sz="1100" b="1" dirty="0"/>
              <a:t>Fire</a:t>
            </a:r>
          </a:p>
          <a:p>
            <a:pPr>
              <a:lnSpc>
                <a:spcPct val="110000"/>
              </a:lnSpc>
            </a:pPr>
            <a:r>
              <a:rPr lang="en-US" sz="1100" dirty="0"/>
              <a:t>Why is this important? What does it do? </a:t>
            </a:r>
          </a:p>
          <a:p>
            <a:pPr>
              <a:lnSpc>
                <a:spcPct val="110000"/>
              </a:lnSpc>
            </a:pPr>
            <a:r>
              <a:rPr lang="en-US" sz="1100" b="1" dirty="0"/>
              <a:t>Water</a:t>
            </a:r>
            <a:r>
              <a:rPr lang="en-US" sz="1100" dirty="0"/>
              <a:t>-John 7:38-39—Rivers of life</a:t>
            </a:r>
          </a:p>
          <a:p>
            <a:pPr>
              <a:lnSpc>
                <a:spcPct val="110000"/>
              </a:lnSpc>
            </a:pPr>
            <a:r>
              <a:rPr lang="en-US" sz="1100" b="1" dirty="0"/>
              <a:t>Wind</a:t>
            </a:r>
            <a:r>
              <a:rPr lang="en-US" sz="1100" dirty="0"/>
              <a:t>- Gives life-Breath of God-Gen 2:7</a:t>
            </a:r>
          </a:p>
          <a:p>
            <a:pPr>
              <a:lnSpc>
                <a:spcPct val="110000"/>
              </a:lnSpc>
            </a:pPr>
            <a:r>
              <a:rPr lang="en-US" sz="1100" b="1" dirty="0"/>
              <a:t>Fire</a:t>
            </a:r>
            <a:r>
              <a:rPr lang="en-US" sz="1100" dirty="0"/>
              <a:t>-Purify, consuming, signifies God’s presences</a:t>
            </a:r>
          </a:p>
          <a:p>
            <a:pPr>
              <a:lnSpc>
                <a:spcPct val="110000"/>
              </a:lnSpc>
            </a:pPr>
            <a:r>
              <a:rPr lang="en-US" sz="1100" dirty="0"/>
              <a:t>Purify: Genesis 7:1-8 Noah, John 1:26—baptizing by water</a:t>
            </a:r>
          </a:p>
          <a:p>
            <a:pPr>
              <a:lnSpc>
                <a:spcPct val="110000"/>
              </a:lnSpc>
            </a:pPr>
            <a:r>
              <a:rPr lang="en-US" sz="1100" dirty="0"/>
              <a:t>Wind: create-Genesis 2:7-God breathed the breath of life into man. John 20:22—“And with that He breathed on them and said, “Receive the Holy Spirit.” Acts 2:1-4</a:t>
            </a:r>
          </a:p>
          <a:p>
            <a:pPr>
              <a:lnSpc>
                <a:spcPct val="110000"/>
              </a:lnSpc>
            </a:pPr>
            <a:r>
              <a:rPr lang="en-US" sz="1100" dirty="0"/>
              <a:t>Consuming: 1 Samuel 10:9-11 Saul anointed and was filled with the Spirit of God and was prophesying (doing supernatural things, speaking the mind of God, doing things that others are astonished by). The burning bush Exodus 3:2-Natural things being used to help convey the presence of God. Pillar of fire (Exodus 13:21-22)—the leading of God through uncommon means</a:t>
            </a:r>
          </a:p>
        </p:txBody>
      </p:sp>
      <p:pic>
        <p:nvPicPr>
          <p:cNvPr id="8" name="Picture 7">
            <a:extLst>
              <a:ext uri="{FF2B5EF4-FFF2-40B4-BE49-F238E27FC236}">
                <a16:creationId xmlns:a16="http://schemas.microsoft.com/office/drawing/2014/main" id="{C58863FA-F25A-58D3-2417-9579CB28B214}"/>
              </a:ext>
            </a:extLst>
          </p:cNvPr>
          <p:cNvPicPr>
            <a:picLocks noChangeAspect="1"/>
          </p:cNvPicPr>
          <p:nvPr/>
        </p:nvPicPr>
        <p:blipFill>
          <a:blip r:embed="rId2"/>
          <a:srcRect l="16431" r="34942" b="-1"/>
          <a:stretch>
            <a:fillRect/>
          </a:stretch>
        </p:blipFill>
        <p:spPr>
          <a:xfrm>
            <a:off x="8855996" y="-8467"/>
            <a:ext cx="3338900" cy="6866467"/>
          </a:xfrm>
          <a:prstGeom prst="rect">
            <a:avLst/>
          </a:prstGeom>
        </p:spPr>
      </p:pic>
      <p:sp>
        <p:nvSpPr>
          <p:cNvPr id="5" name="Slide Number Placeholder 4">
            <a:extLst>
              <a:ext uri="{FF2B5EF4-FFF2-40B4-BE49-F238E27FC236}">
                <a16:creationId xmlns:a16="http://schemas.microsoft.com/office/drawing/2014/main" id="{BF8CDD9A-AA8F-9940-6342-BC9070E23396}"/>
              </a:ext>
            </a:extLst>
          </p:cNvPr>
          <p:cNvSpPr>
            <a:spLocks noGrp="1"/>
          </p:cNvSpPr>
          <p:nvPr>
            <p:ph type="sldNum" sz="quarter" idx="12"/>
          </p:nvPr>
        </p:nvSpPr>
        <p:spPr>
          <a:xfrm>
            <a:off x="11391152" y="6434524"/>
            <a:ext cx="693261" cy="365125"/>
          </a:xfrm>
        </p:spPr>
        <p:txBody>
          <a:bodyPr>
            <a:normAutofit/>
          </a:bodyPr>
          <a:lstStyle/>
          <a:p>
            <a:pPr>
              <a:lnSpc>
                <a:spcPct val="90000"/>
              </a:lnSpc>
              <a:spcAft>
                <a:spcPts val="600"/>
              </a:spcAft>
            </a:pPr>
            <a:fld id="{08AB70BE-1769-45B8-85A6-0C837432C7E6}" type="slidenum">
              <a:rPr lang="en-US" sz="1900">
                <a:solidFill>
                  <a:srgbClr val="FFFFFF"/>
                </a:solidFill>
              </a:rPr>
              <a:pPr>
                <a:lnSpc>
                  <a:spcPct val="90000"/>
                </a:lnSpc>
                <a:spcAft>
                  <a:spcPts val="600"/>
                </a:spcAft>
              </a:pPr>
              <a:t>16</a:t>
            </a:fld>
            <a:endParaRPr lang="en-US" sz="1900">
              <a:solidFill>
                <a:srgbClr val="FFFFFF"/>
              </a:solidFill>
            </a:endParaRPr>
          </a:p>
        </p:txBody>
      </p:sp>
    </p:spTree>
    <p:extLst>
      <p:ext uri="{BB962C8B-B14F-4D97-AF65-F5344CB8AC3E}">
        <p14:creationId xmlns:p14="http://schemas.microsoft.com/office/powerpoint/2010/main" val="16777009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69DB5D3-4B63-4FD1-BA37-8EBACA587A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BBDA1FD-F245-4707-9DD0-B21388E6D5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88" y="0"/>
            <a:ext cx="7875323" cy="68532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D65F7CF-078D-4DB9-942F-CA5C78C735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8624" y="0"/>
            <a:ext cx="7351628" cy="6858000"/>
          </a:xfrm>
          <a:custGeom>
            <a:avLst/>
            <a:gdLst>
              <a:gd name="connsiteX0" fmla="*/ 0 w 7351628"/>
              <a:gd name="connsiteY0" fmla="*/ 0 h 6858000"/>
              <a:gd name="connsiteX1" fmla="*/ 1482273 w 7351628"/>
              <a:gd name="connsiteY1" fmla="*/ 0 h 6858000"/>
              <a:gd name="connsiteX2" fmla="*/ 2438400 w 7351628"/>
              <a:gd name="connsiteY2" fmla="*/ 0 h 6858000"/>
              <a:gd name="connsiteX3" fmla="*/ 7351628 w 7351628"/>
              <a:gd name="connsiteY3" fmla="*/ 0 h 6858000"/>
              <a:gd name="connsiteX4" fmla="*/ 3920673 w 7351628"/>
              <a:gd name="connsiteY4" fmla="*/ 3430955 h 6858000"/>
              <a:gd name="connsiteX5" fmla="*/ 7175072 w 7351628"/>
              <a:gd name="connsiteY5" fmla="*/ 6857446 h 6858000"/>
              <a:gd name="connsiteX6" fmla="*/ 7196984 w 7351628"/>
              <a:gd name="connsiteY6" fmla="*/ 6858000 h 6858000"/>
              <a:gd name="connsiteX7" fmla="*/ 2438400 w 7351628"/>
              <a:gd name="connsiteY7" fmla="*/ 6858000 h 6858000"/>
              <a:gd name="connsiteX8" fmla="*/ 1482273 w 7351628"/>
              <a:gd name="connsiteY8" fmla="*/ 6858000 h 6858000"/>
              <a:gd name="connsiteX9" fmla="*/ 0 w 7351628"/>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51628" h="6858000">
                <a:moveTo>
                  <a:pt x="0" y="0"/>
                </a:moveTo>
                <a:lnTo>
                  <a:pt x="1482273" y="0"/>
                </a:lnTo>
                <a:lnTo>
                  <a:pt x="2438400" y="0"/>
                </a:lnTo>
                <a:lnTo>
                  <a:pt x="7351628" y="0"/>
                </a:lnTo>
                <a:cubicBezTo>
                  <a:pt x="5456764" y="0"/>
                  <a:pt x="3920673" y="1536091"/>
                  <a:pt x="3920673" y="3430955"/>
                </a:cubicBezTo>
                <a:cubicBezTo>
                  <a:pt x="3920673" y="5266604"/>
                  <a:pt x="5362258" y="6765554"/>
                  <a:pt x="7175072" y="6857446"/>
                </a:cubicBezTo>
                <a:lnTo>
                  <a:pt x="7196984" y="6858000"/>
                </a:lnTo>
                <a:lnTo>
                  <a:pt x="2438400" y="6858000"/>
                </a:lnTo>
                <a:lnTo>
                  <a:pt x="1482273" y="6858000"/>
                </a:lnTo>
                <a:lnTo>
                  <a:pt x="0" y="6858000"/>
                </a:ln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C7B72AF-C131-0C13-8BF8-17B81D773508}"/>
              </a:ext>
            </a:extLst>
          </p:cNvPr>
          <p:cNvSpPr>
            <a:spLocks noGrp="1"/>
          </p:cNvSpPr>
          <p:nvPr>
            <p:ph type="title"/>
          </p:nvPr>
        </p:nvSpPr>
        <p:spPr>
          <a:xfrm>
            <a:off x="609600" y="685800"/>
            <a:ext cx="2952465" cy="5486400"/>
          </a:xfrm>
        </p:spPr>
        <p:txBody>
          <a:bodyPr anchor="ctr">
            <a:normAutofit/>
          </a:bodyPr>
          <a:lstStyle/>
          <a:p>
            <a:r>
              <a:rPr lang="en-US" dirty="0">
                <a:solidFill>
                  <a:srgbClr val="FFFFFF"/>
                </a:solidFill>
              </a:rPr>
              <a:t>Gifts</a:t>
            </a:r>
          </a:p>
        </p:txBody>
      </p:sp>
      <p:sp useBgFill="1">
        <p:nvSpPr>
          <p:cNvPr id="18" name="Freeform: Shape 17">
            <a:extLst>
              <a:ext uri="{FF2B5EF4-FFF2-40B4-BE49-F238E27FC236}">
                <a16:creationId xmlns:a16="http://schemas.microsoft.com/office/drawing/2014/main" id="{7C754B97-BF4D-4E8F-8EC3-4906E36CEA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904573" y="0"/>
            <a:ext cx="5963231" cy="6861910"/>
          </a:xfrm>
          <a:custGeom>
            <a:avLst/>
            <a:gdLst>
              <a:gd name="connsiteX0" fmla="*/ 2532276 w 5963231"/>
              <a:gd name="connsiteY0" fmla="*/ 6861910 h 6861910"/>
              <a:gd name="connsiteX1" fmla="*/ 2377645 w 5963231"/>
              <a:gd name="connsiteY1" fmla="*/ 6858000 h 6861910"/>
              <a:gd name="connsiteX2" fmla="*/ 0 w 5963231"/>
              <a:gd name="connsiteY2" fmla="*/ 6858000 h 6861910"/>
              <a:gd name="connsiteX3" fmla="*/ 0 w 5963231"/>
              <a:gd name="connsiteY3" fmla="*/ 0 h 6861910"/>
              <a:gd name="connsiteX4" fmla="*/ 2532276 w 5963231"/>
              <a:gd name="connsiteY4" fmla="*/ 0 h 6861910"/>
              <a:gd name="connsiteX5" fmla="*/ 2547568 w 5963231"/>
              <a:gd name="connsiteY5" fmla="*/ 0 h 6861910"/>
              <a:gd name="connsiteX6" fmla="*/ 2547568 w 5963231"/>
              <a:gd name="connsiteY6" fmla="*/ 387 h 6861910"/>
              <a:gd name="connsiteX7" fmla="*/ 2708832 w 5963231"/>
              <a:gd name="connsiteY7" fmla="*/ 4464 h 6861910"/>
              <a:gd name="connsiteX8" fmla="*/ 5963231 w 5963231"/>
              <a:gd name="connsiteY8" fmla="*/ 3430955 h 6861910"/>
              <a:gd name="connsiteX9" fmla="*/ 2532276 w 5963231"/>
              <a:gd name="connsiteY9" fmla="*/ 6861910 h 6861910"/>
              <a:gd name="connsiteX0" fmla="*/ 2532276 w 5963231"/>
              <a:gd name="connsiteY0" fmla="*/ 6861910 h 6861910"/>
              <a:gd name="connsiteX1" fmla="*/ 0 w 5963231"/>
              <a:gd name="connsiteY1" fmla="*/ 6858000 h 6861910"/>
              <a:gd name="connsiteX2" fmla="*/ 0 w 5963231"/>
              <a:gd name="connsiteY2" fmla="*/ 0 h 6861910"/>
              <a:gd name="connsiteX3" fmla="*/ 2532276 w 5963231"/>
              <a:gd name="connsiteY3" fmla="*/ 0 h 6861910"/>
              <a:gd name="connsiteX4" fmla="*/ 2547568 w 5963231"/>
              <a:gd name="connsiteY4" fmla="*/ 0 h 6861910"/>
              <a:gd name="connsiteX5" fmla="*/ 2547568 w 5963231"/>
              <a:gd name="connsiteY5" fmla="*/ 387 h 6861910"/>
              <a:gd name="connsiteX6" fmla="*/ 2708832 w 5963231"/>
              <a:gd name="connsiteY6" fmla="*/ 4464 h 6861910"/>
              <a:gd name="connsiteX7" fmla="*/ 5963231 w 5963231"/>
              <a:gd name="connsiteY7" fmla="*/ 3430955 h 6861910"/>
              <a:gd name="connsiteX8" fmla="*/ 2532276 w 5963231"/>
              <a:gd name="connsiteY8" fmla="*/ 6861910 h 6861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63231" h="6861910">
                <a:moveTo>
                  <a:pt x="2532276" y="6861910"/>
                </a:moveTo>
                <a:lnTo>
                  <a:pt x="0" y="6858000"/>
                </a:lnTo>
                <a:lnTo>
                  <a:pt x="0" y="0"/>
                </a:lnTo>
                <a:lnTo>
                  <a:pt x="2532276" y="0"/>
                </a:lnTo>
                <a:lnTo>
                  <a:pt x="2547568" y="0"/>
                </a:lnTo>
                <a:lnTo>
                  <a:pt x="2547568" y="387"/>
                </a:lnTo>
                <a:lnTo>
                  <a:pt x="2708832" y="4464"/>
                </a:lnTo>
                <a:cubicBezTo>
                  <a:pt x="4521646" y="96356"/>
                  <a:pt x="5963231" y="1595306"/>
                  <a:pt x="5963231" y="3430955"/>
                </a:cubicBezTo>
                <a:cubicBezTo>
                  <a:pt x="5963231" y="5325819"/>
                  <a:pt x="4427140" y="6861910"/>
                  <a:pt x="2532276" y="6861910"/>
                </a:cubicBezTo>
                <a:close/>
              </a:path>
            </a:pathLst>
          </a:custGeom>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Content Placeholder 5">
            <a:extLst>
              <a:ext uri="{FF2B5EF4-FFF2-40B4-BE49-F238E27FC236}">
                <a16:creationId xmlns:a16="http://schemas.microsoft.com/office/drawing/2014/main" id="{F52DA9B5-62EB-F941-0888-FD20C473AB87}"/>
              </a:ext>
            </a:extLst>
          </p:cNvPr>
          <p:cNvSpPr>
            <a:spLocks noGrp="1"/>
          </p:cNvSpPr>
          <p:nvPr>
            <p:ph idx="1"/>
          </p:nvPr>
        </p:nvSpPr>
        <p:spPr>
          <a:xfrm>
            <a:off x="4681538" y="685800"/>
            <a:ext cx="3780074" cy="5491163"/>
          </a:xfrm>
        </p:spPr>
        <p:txBody>
          <a:bodyPr anchor="ctr">
            <a:normAutofit/>
          </a:bodyPr>
          <a:lstStyle/>
          <a:p>
            <a:pPr>
              <a:lnSpc>
                <a:spcPct val="110000"/>
              </a:lnSpc>
            </a:pPr>
            <a:r>
              <a:rPr lang="en-US" sz="1300" dirty="0"/>
              <a:t>1 Corinthians 12:4-7</a:t>
            </a:r>
          </a:p>
          <a:p>
            <a:pPr>
              <a:lnSpc>
                <a:spcPct val="110000"/>
              </a:lnSpc>
            </a:pPr>
            <a:r>
              <a:rPr lang="en-US" sz="1300" b="1" u="sng" dirty="0">
                <a:hlinkClick r:id="rId2"/>
              </a:rPr>
              <a:t>4 </a:t>
            </a:r>
            <a:r>
              <a:rPr lang="en-US" sz="1300" u="sng" dirty="0">
                <a:hlinkClick r:id="rId2"/>
              </a:rPr>
              <a:t>There are different kinds of gifts, but the same Spirit distributes them. </a:t>
            </a:r>
            <a:r>
              <a:rPr lang="en-US" sz="1300" b="1" u="sng" dirty="0">
                <a:hlinkClick r:id="rId3"/>
              </a:rPr>
              <a:t>5</a:t>
            </a:r>
            <a:r>
              <a:rPr lang="en-US" sz="1300" u="sng" dirty="0">
                <a:hlinkClick r:id="rId3"/>
              </a:rPr>
              <a:t>There are different kinds of service, but the same Lord. </a:t>
            </a:r>
            <a:r>
              <a:rPr lang="en-US" sz="1300" b="1" u="sng" dirty="0">
                <a:hlinkClick r:id="rId4"/>
              </a:rPr>
              <a:t>6</a:t>
            </a:r>
            <a:r>
              <a:rPr lang="en-US" sz="1300" u="sng" dirty="0">
                <a:hlinkClick r:id="rId4"/>
              </a:rPr>
              <a:t>There are different kinds of working, but in all of them and in everyone it is the same God at work.</a:t>
            </a:r>
            <a:endParaRPr lang="en-US" sz="1300" dirty="0"/>
          </a:p>
          <a:p>
            <a:pPr>
              <a:lnSpc>
                <a:spcPct val="110000"/>
              </a:lnSpc>
            </a:pPr>
            <a:r>
              <a:rPr lang="en-US" sz="1300" b="1" u="sng" dirty="0">
                <a:hlinkClick r:id="rId5"/>
              </a:rPr>
              <a:t>7 </a:t>
            </a:r>
            <a:r>
              <a:rPr lang="en-US" sz="1300" u="sng" dirty="0">
                <a:hlinkClick r:id="rId5"/>
              </a:rPr>
              <a:t>Now to each one the manifestation of the Spirit is given for the common good.</a:t>
            </a:r>
            <a:endParaRPr lang="en-US" sz="1300" dirty="0"/>
          </a:p>
          <a:p>
            <a:pPr>
              <a:lnSpc>
                <a:spcPct val="110000"/>
              </a:lnSpc>
            </a:pPr>
            <a:r>
              <a:rPr lang="en-US" sz="1300" dirty="0"/>
              <a:t>Notice that the Trinity works in conjunction and is mentioned regarding the type of gift and the dispensation of the gifts. Separate and equal. Take note of verse 7, which speaks of the purpose of the gift: not for fame or fortune, but for the “common good.”</a:t>
            </a:r>
          </a:p>
          <a:p>
            <a:pPr>
              <a:lnSpc>
                <a:spcPct val="110000"/>
              </a:lnSpc>
            </a:pPr>
            <a:r>
              <a:rPr lang="en-US" sz="1300" dirty="0"/>
              <a:t>Supernatural, Aid and Working or S.A.W.—Acronym to remember the types of gifts—3 different types of tools to serve. </a:t>
            </a:r>
          </a:p>
          <a:p>
            <a:pPr>
              <a:lnSpc>
                <a:spcPct val="110000"/>
              </a:lnSpc>
            </a:pPr>
            <a:r>
              <a:rPr lang="en-US" sz="1300" dirty="0"/>
              <a:t>Gifts: Charisma</a:t>
            </a:r>
          </a:p>
          <a:p>
            <a:pPr>
              <a:lnSpc>
                <a:spcPct val="110000"/>
              </a:lnSpc>
            </a:pPr>
            <a:r>
              <a:rPr lang="en-US" sz="1300" dirty="0"/>
              <a:t>Ministries: </a:t>
            </a:r>
            <a:r>
              <a:rPr lang="en-US" sz="1300" dirty="0" err="1"/>
              <a:t>Diakonia</a:t>
            </a:r>
            <a:endParaRPr lang="en-US" sz="1300" dirty="0"/>
          </a:p>
          <a:p>
            <a:pPr>
              <a:lnSpc>
                <a:spcPct val="110000"/>
              </a:lnSpc>
            </a:pPr>
            <a:r>
              <a:rPr lang="en-US" sz="1300" dirty="0"/>
              <a:t>Effects: </a:t>
            </a:r>
            <a:r>
              <a:rPr lang="en-US" sz="1300" dirty="0" err="1"/>
              <a:t>Energema</a:t>
            </a:r>
            <a:endParaRPr lang="en-US" sz="1300" dirty="0"/>
          </a:p>
          <a:p>
            <a:pPr>
              <a:lnSpc>
                <a:spcPct val="110000"/>
              </a:lnSpc>
            </a:pPr>
            <a:endParaRPr lang="en-US" sz="1300" dirty="0"/>
          </a:p>
        </p:txBody>
      </p:sp>
      <p:pic>
        <p:nvPicPr>
          <p:cNvPr id="8" name="Picture 7" descr="A Buddha figurine with a person sitting on the background holding a beaded necklace">
            <a:extLst>
              <a:ext uri="{FF2B5EF4-FFF2-40B4-BE49-F238E27FC236}">
                <a16:creationId xmlns:a16="http://schemas.microsoft.com/office/drawing/2014/main" id="{596732C4-89FE-5819-C00E-243025E11DB5}"/>
              </a:ext>
            </a:extLst>
          </p:cNvPr>
          <p:cNvPicPr>
            <a:picLocks noChangeAspect="1"/>
          </p:cNvPicPr>
          <p:nvPr/>
        </p:nvPicPr>
        <p:blipFill>
          <a:blip r:embed="rId6"/>
          <a:srcRect l="31765" r="31765" b="-1"/>
          <a:stretch>
            <a:fillRect/>
          </a:stretch>
        </p:blipFill>
        <p:spPr>
          <a:xfrm>
            <a:off x="8855996" y="-8467"/>
            <a:ext cx="3338900" cy="6866467"/>
          </a:xfrm>
          <a:prstGeom prst="rect">
            <a:avLst/>
          </a:prstGeom>
        </p:spPr>
      </p:pic>
      <p:sp>
        <p:nvSpPr>
          <p:cNvPr id="5" name="Slide Number Placeholder 4">
            <a:extLst>
              <a:ext uri="{FF2B5EF4-FFF2-40B4-BE49-F238E27FC236}">
                <a16:creationId xmlns:a16="http://schemas.microsoft.com/office/drawing/2014/main" id="{EF04DBE7-AEF1-C265-E4BE-AFFCD47F48EF}"/>
              </a:ext>
            </a:extLst>
          </p:cNvPr>
          <p:cNvSpPr>
            <a:spLocks noGrp="1"/>
          </p:cNvSpPr>
          <p:nvPr>
            <p:ph type="sldNum" sz="quarter" idx="12"/>
          </p:nvPr>
        </p:nvSpPr>
        <p:spPr>
          <a:xfrm>
            <a:off x="11391152" y="6434524"/>
            <a:ext cx="693261" cy="365125"/>
          </a:xfrm>
        </p:spPr>
        <p:txBody>
          <a:bodyPr>
            <a:normAutofit/>
          </a:bodyPr>
          <a:lstStyle/>
          <a:p>
            <a:pPr>
              <a:lnSpc>
                <a:spcPct val="90000"/>
              </a:lnSpc>
              <a:spcAft>
                <a:spcPts val="600"/>
              </a:spcAft>
            </a:pPr>
            <a:fld id="{08AB70BE-1769-45B8-85A6-0C837432C7E6}" type="slidenum">
              <a:rPr lang="en-US" sz="1900">
                <a:solidFill>
                  <a:srgbClr val="FFFFFF"/>
                </a:solidFill>
              </a:rPr>
              <a:pPr>
                <a:lnSpc>
                  <a:spcPct val="90000"/>
                </a:lnSpc>
                <a:spcAft>
                  <a:spcPts val="600"/>
                </a:spcAft>
              </a:pPr>
              <a:t>17</a:t>
            </a:fld>
            <a:endParaRPr lang="en-US" sz="1900">
              <a:solidFill>
                <a:srgbClr val="FFFFFF"/>
              </a:solidFill>
            </a:endParaRPr>
          </a:p>
        </p:txBody>
      </p:sp>
    </p:spTree>
    <p:extLst>
      <p:ext uri="{BB962C8B-B14F-4D97-AF65-F5344CB8AC3E}">
        <p14:creationId xmlns:p14="http://schemas.microsoft.com/office/powerpoint/2010/main" val="30422527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066D248-D01E-EF55-E2D5-064E6E64E115}"/>
              </a:ext>
            </a:extLst>
          </p:cNvPr>
          <p:cNvSpPr>
            <a:spLocks noGrp="1"/>
          </p:cNvSpPr>
          <p:nvPr>
            <p:ph type="title"/>
          </p:nvPr>
        </p:nvSpPr>
        <p:spPr/>
        <p:txBody>
          <a:bodyPr/>
          <a:lstStyle/>
          <a:p>
            <a:r>
              <a:rPr lang="en-US" dirty="0"/>
              <a:t>Gifts, cont’d.</a:t>
            </a:r>
          </a:p>
        </p:txBody>
      </p:sp>
      <p:sp>
        <p:nvSpPr>
          <p:cNvPr id="3" name="Content Placeholder 2">
            <a:extLst>
              <a:ext uri="{FF2B5EF4-FFF2-40B4-BE49-F238E27FC236}">
                <a16:creationId xmlns:a16="http://schemas.microsoft.com/office/drawing/2014/main" id="{05C9615F-5CE2-FD60-8604-BD4E99CF939E}"/>
              </a:ext>
            </a:extLst>
          </p:cNvPr>
          <p:cNvSpPr>
            <a:spLocks noGrp="1"/>
          </p:cNvSpPr>
          <p:nvPr>
            <p:ph sz="half" idx="1"/>
          </p:nvPr>
        </p:nvSpPr>
        <p:spPr/>
        <p:txBody>
          <a:bodyPr>
            <a:normAutofit fontScale="55000" lnSpcReduction="20000"/>
          </a:bodyPr>
          <a:lstStyle/>
          <a:p>
            <a:r>
              <a:rPr lang="en-US" dirty="0"/>
              <a:t>Charisma/Supernatural: Miraculous encounters with no natural counterparts.</a:t>
            </a:r>
          </a:p>
          <a:p>
            <a:pPr lvl="1">
              <a:buFont typeface="Courier New" panose="02070309020205020404" pitchFamily="49" charset="0"/>
              <a:buChar char="o"/>
            </a:pPr>
            <a:r>
              <a:rPr lang="en-US" dirty="0"/>
              <a:t>All at the Holy Spirit’s will</a:t>
            </a:r>
          </a:p>
          <a:p>
            <a:pPr lvl="1">
              <a:buFont typeface="Courier New" panose="02070309020205020404" pitchFamily="49" charset="0"/>
              <a:buChar char="o"/>
            </a:pPr>
            <a:r>
              <a:rPr lang="en-US" dirty="0"/>
              <a:t>Can dramatically increase the effectiveness of the most unsuspecting believer</a:t>
            </a:r>
          </a:p>
          <a:p>
            <a:pPr lvl="1">
              <a:buFont typeface="Courier New" panose="02070309020205020404" pitchFamily="49" charset="0"/>
              <a:buChar char="o"/>
            </a:pPr>
            <a:r>
              <a:rPr lang="en-US" dirty="0"/>
              <a:t>Used to display God’s super-human power to point to the One who gave the power.</a:t>
            </a:r>
          </a:p>
          <a:p>
            <a:endParaRPr lang="en-US" dirty="0"/>
          </a:p>
          <a:p>
            <a:r>
              <a:rPr lang="en-US" dirty="0"/>
              <a:t>Diakonia/Aid Gifts: Services and supports. May be manifested as helps, encouragement, administration, teaching, giving, and hospitality. Sacrificial willingness to spend one’s time, efforts and resources to attend to the needs of others.</a:t>
            </a:r>
          </a:p>
          <a:p>
            <a:pPr lvl="1">
              <a:buFont typeface="Courier New" panose="02070309020205020404" pitchFamily="49" charset="0"/>
              <a:buChar char="o"/>
            </a:pPr>
            <a:r>
              <a:rPr lang="en-US" dirty="0"/>
              <a:t>These (with this gift) may tarry and intercede long after others have moved on. </a:t>
            </a:r>
          </a:p>
          <a:p>
            <a:pPr marL="457200" lvl="1" indent="0">
              <a:buNone/>
            </a:pPr>
            <a:endParaRPr lang="en-US" dirty="0"/>
          </a:p>
          <a:p>
            <a:r>
              <a:rPr lang="en-US" dirty="0"/>
              <a:t>Working Gifts: Diverse effects </a:t>
            </a:r>
            <a:r>
              <a:rPr lang="en-US" dirty="0" err="1"/>
              <a:t>Energerma</a:t>
            </a:r>
            <a:r>
              <a:rPr lang="en-US" dirty="0"/>
              <a:t>—talents. </a:t>
            </a:r>
          </a:p>
          <a:p>
            <a:pPr lvl="1">
              <a:buFont typeface="Courier New" panose="02070309020205020404" pitchFamily="49" charset="0"/>
              <a:buChar char="o"/>
            </a:pPr>
            <a:r>
              <a:rPr lang="en-US" dirty="0"/>
              <a:t> God-given skills that they use to glorify God rather than for their own glory. Exceptional* Musical, technical, creative, mental or physical. </a:t>
            </a:r>
          </a:p>
          <a:p>
            <a:pPr lvl="1">
              <a:buFont typeface="Courier New" panose="02070309020205020404" pitchFamily="49" charset="0"/>
              <a:buChar char="o"/>
            </a:pPr>
            <a:r>
              <a:rPr lang="en-US" dirty="0"/>
              <a:t>Skilled laborers (Ex, Exodus 31:1-6)</a:t>
            </a:r>
          </a:p>
          <a:p>
            <a:endParaRPr lang="en-US" dirty="0"/>
          </a:p>
        </p:txBody>
      </p:sp>
      <p:sp>
        <p:nvSpPr>
          <p:cNvPr id="6" name="Content Placeholder 5">
            <a:extLst>
              <a:ext uri="{FF2B5EF4-FFF2-40B4-BE49-F238E27FC236}">
                <a16:creationId xmlns:a16="http://schemas.microsoft.com/office/drawing/2014/main" id="{AF628ECF-D22D-7B36-9303-767DD92CB95A}"/>
              </a:ext>
            </a:extLst>
          </p:cNvPr>
          <p:cNvSpPr>
            <a:spLocks noGrp="1"/>
          </p:cNvSpPr>
          <p:nvPr>
            <p:ph sz="half" idx="2"/>
          </p:nvPr>
        </p:nvSpPr>
        <p:spPr/>
        <p:txBody>
          <a:bodyPr>
            <a:normAutofit fontScale="55000" lnSpcReduction="20000"/>
          </a:bodyPr>
          <a:lstStyle/>
          <a:p>
            <a:r>
              <a:rPr lang="en-US" dirty="0"/>
              <a:t>Exploring Supernatural Power Tools </a:t>
            </a:r>
          </a:p>
          <a:p>
            <a:pPr lvl="1"/>
            <a:r>
              <a:rPr lang="en-US" sz="2200" dirty="0"/>
              <a:t>They are real</a:t>
            </a:r>
          </a:p>
          <a:p>
            <a:pPr lvl="1"/>
            <a:r>
              <a:rPr lang="en-US" sz="2200" dirty="0"/>
              <a:t>They are given by the Spirit of God at His will</a:t>
            </a:r>
          </a:p>
          <a:p>
            <a:pPr lvl="1"/>
            <a:r>
              <a:rPr lang="en-US" sz="2200" dirty="0"/>
              <a:t>They serve a purpose and not just to bring fame or fortune</a:t>
            </a:r>
          </a:p>
          <a:p>
            <a:pPr lvl="1"/>
            <a:r>
              <a:rPr lang="en-US" sz="2200" dirty="0"/>
              <a:t>Point to God</a:t>
            </a:r>
          </a:p>
          <a:p>
            <a:pPr lvl="1"/>
            <a:r>
              <a:rPr lang="en-US" sz="2200" dirty="0"/>
              <a:t>Can be done out of compassion—Jesus was moved by human suffering and sought to relieve it. God is concerned about our situation. He is not just desiring that we go and do… we are not seat-fillers in the Kingdom. He wants us to have every spiritual blessing (Ephesians 1:3), and He wants to manifest His practical/tangible blessings (Matt 6:31-33). </a:t>
            </a:r>
          </a:p>
          <a:p>
            <a:pPr lvl="1"/>
            <a:r>
              <a:rPr lang="en-US" sz="2200" dirty="0"/>
              <a:t>Sometimes result in undue/unwanted/unforeseen feedback</a:t>
            </a:r>
          </a:p>
          <a:p>
            <a:endParaRPr lang="en-US" dirty="0"/>
          </a:p>
        </p:txBody>
      </p:sp>
      <p:sp>
        <p:nvSpPr>
          <p:cNvPr id="4" name="Slide Number Placeholder 3">
            <a:extLst>
              <a:ext uri="{FF2B5EF4-FFF2-40B4-BE49-F238E27FC236}">
                <a16:creationId xmlns:a16="http://schemas.microsoft.com/office/drawing/2014/main" id="{FA181EEF-A46C-EE2F-36DE-FEB745129FF0}"/>
              </a:ext>
            </a:extLst>
          </p:cNvPr>
          <p:cNvSpPr>
            <a:spLocks noGrp="1"/>
          </p:cNvSpPr>
          <p:nvPr>
            <p:ph type="sldNum" sz="quarter" idx="12"/>
          </p:nvPr>
        </p:nvSpPr>
        <p:spPr/>
        <p:txBody>
          <a:bodyPr/>
          <a:lstStyle/>
          <a:p>
            <a:fld id="{08AB70BE-1769-45B8-85A6-0C837432C7E6}" type="slidenum">
              <a:rPr lang="en-US" smtClean="0"/>
              <a:pPr/>
              <a:t>18</a:t>
            </a:fld>
            <a:endParaRPr lang="en-US" dirty="0"/>
          </a:p>
        </p:txBody>
      </p:sp>
    </p:spTree>
    <p:extLst>
      <p:ext uri="{BB962C8B-B14F-4D97-AF65-F5344CB8AC3E}">
        <p14:creationId xmlns:p14="http://schemas.microsoft.com/office/powerpoint/2010/main" val="715052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EFE8E1C-6E21-431C-9566-DBE21EB862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CB7A76F-CC93-42A5-9502-CBD469E993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56" y="0"/>
            <a:ext cx="12186844" cy="2128964"/>
          </a:xfrm>
          <a:custGeom>
            <a:avLst/>
            <a:gdLst>
              <a:gd name="connsiteX0" fmla="*/ 0 w 12186844"/>
              <a:gd name="connsiteY0" fmla="*/ 0 h 2128964"/>
              <a:gd name="connsiteX1" fmla="*/ 12186844 w 12186844"/>
              <a:gd name="connsiteY1" fmla="*/ 0 h 2128964"/>
              <a:gd name="connsiteX2" fmla="*/ 12186844 w 12186844"/>
              <a:gd name="connsiteY2" fmla="*/ 2128964 h 2128964"/>
              <a:gd name="connsiteX3" fmla="*/ 2247277 w 12186844"/>
              <a:gd name="connsiteY3" fmla="*/ 2128964 h 2128964"/>
              <a:gd name="connsiteX4" fmla="*/ 2326545 w 12186844"/>
              <a:gd name="connsiteY4" fmla="*/ 2125211 h 2128964"/>
              <a:gd name="connsiteX5" fmla="*/ 2191729 w 12186844"/>
              <a:gd name="connsiteY5" fmla="*/ 2118828 h 2128964"/>
              <a:gd name="connsiteX6" fmla="*/ 66975 w 12186844"/>
              <a:gd name="connsiteY6" fmla="*/ 349781 h 2128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6844" h="2128964">
                <a:moveTo>
                  <a:pt x="0" y="0"/>
                </a:moveTo>
                <a:lnTo>
                  <a:pt x="12186844" y="0"/>
                </a:lnTo>
                <a:lnTo>
                  <a:pt x="12186844" y="2128964"/>
                </a:lnTo>
                <a:lnTo>
                  <a:pt x="2247277" y="2128964"/>
                </a:lnTo>
                <a:lnTo>
                  <a:pt x="2326545" y="2125211"/>
                </a:lnTo>
                <a:lnTo>
                  <a:pt x="2191729" y="2118828"/>
                </a:lnTo>
                <a:cubicBezTo>
                  <a:pt x="1174891" y="2022044"/>
                  <a:pt x="338983" y="1304706"/>
                  <a:pt x="66975" y="349781"/>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CC2217DE-76DC-41C2-B926-88035EF63B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33672" y="0"/>
            <a:ext cx="2353172" cy="2431959"/>
          </a:xfrm>
          <a:custGeom>
            <a:avLst/>
            <a:gdLst>
              <a:gd name="connsiteX0" fmla="*/ 0 w 2353172"/>
              <a:gd name="connsiteY0" fmla="*/ 0 h 2431959"/>
              <a:gd name="connsiteX1" fmla="*/ 2353172 w 2353172"/>
              <a:gd name="connsiteY1" fmla="*/ 0 h 2431959"/>
              <a:gd name="connsiteX2" fmla="*/ 2353172 w 2353172"/>
              <a:gd name="connsiteY2" fmla="*/ 2431959 h 2431959"/>
              <a:gd name="connsiteX3" fmla="*/ 2352312 w 2353172"/>
              <a:gd name="connsiteY3" fmla="*/ 2431959 h 2431959"/>
              <a:gd name="connsiteX4" fmla="*/ 2340504 w 2353172"/>
              <a:gd name="connsiteY4" fmla="*/ 2198113 h 2431959"/>
              <a:gd name="connsiteX5" fmla="*/ 134816 w 2353172"/>
              <a:gd name="connsiteY5" fmla="*/ 6383 h 2431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3172" h="2431959">
                <a:moveTo>
                  <a:pt x="0" y="0"/>
                </a:moveTo>
                <a:lnTo>
                  <a:pt x="2353172" y="0"/>
                </a:lnTo>
                <a:lnTo>
                  <a:pt x="2353172" y="2431959"/>
                </a:lnTo>
                <a:lnTo>
                  <a:pt x="2352312" y="2431959"/>
                </a:lnTo>
                <a:lnTo>
                  <a:pt x="2340504" y="2198113"/>
                </a:lnTo>
                <a:cubicBezTo>
                  <a:pt x="2222700" y="1038123"/>
                  <a:pt x="1296917" y="116993"/>
                  <a:pt x="134816" y="6383"/>
                </a:cubicBez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134649F-0681-F781-B16B-468B6C6EAA5C}"/>
              </a:ext>
            </a:extLst>
          </p:cNvPr>
          <p:cNvSpPr>
            <a:spLocks noGrp="1"/>
          </p:cNvSpPr>
          <p:nvPr>
            <p:ph type="title"/>
          </p:nvPr>
        </p:nvSpPr>
        <p:spPr>
          <a:xfrm>
            <a:off x="914401" y="443947"/>
            <a:ext cx="9914859" cy="1298713"/>
          </a:xfrm>
        </p:spPr>
        <p:txBody>
          <a:bodyPr>
            <a:normAutofit/>
          </a:bodyPr>
          <a:lstStyle/>
          <a:p>
            <a:r>
              <a:rPr lang="en-US">
                <a:solidFill>
                  <a:srgbClr val="FFFFFF"/>
                </a:solidFill>
              </a:rPr>
              <a:t>S.A.W.-Acronym for Spritual Gifts</a:t>
            </a:r>
          </a:p>
        </p:txBody>
      </p:sp>
      <p:sp>
        <p:nvSpPr>
          <p:cNvPr id="4" name="Slide Number Placeholder 3">
            <a:extLst>
              <a:ext uri="{FF2B5EF4-FFF2-40B4-BE49-F238E27FC236}">
                <a16:creationId xmlns:a16="http://schemas.microsoft.com/office/drawing/2014/main" id="{846B9659-DD7C-6126-E686-3FF421CD8431}"/>
              </a:ext>
            </a:extLst>
          </p:cNvPr>
          <p:cNvSpPr>
            <a:spLocks noGrp="1"/>
          </p:cNvSpPr>
          <p:nvPr>
            <p:ph type="sldNum" sz="quarter" idx="12"/>
          </p:nvPr>
        </p:nvSpPr>
        <p:spPr>
          <a:xfrm>
            <a:off x="11391152" y="6434524"/>
            <a:ext cx="693261" cy="365125"/>
          </a:xfrm>
        </p:spPr>
        <p:txBody>
          <a:bodyPr>
            <a:normAutofit/>
          </a:bodyPr>
          <a:lstStyle/>
          <a:p>
            <a:pPr>
              <a:lnSpc>
                <a:spcPct val="90000"/>
              </a:lnSpc>
              <a:spcAft>
                <a:spcPts val="600"/>
              </a:spcAft>
            </a:pPr>
            <a:fld id="{08AB70BE-1769-45B8-85A6-0C837432C7E6}" type="slidenum">
              <a:rPr lang="en-US" sz="1900">
                <a:solidFill>
                  <a:schemeClr val="accent2"/>
                </a:solidFill>
              </a:rPr>
              <a:pPr>
                <a:lnSpc>
                  <a:spcPct val="90000"/>
                </a:lnSpc>
                <a:spcAft>
                  <a:spcPts val="600"/>
                </a:spcAft>
              </a:pPr>
              <a:t>19</a:t>
            </a:fld>
            <a:endParaRPr lang="en-US" sz="1900">
              <a:solidFill>
                <a:schemeClr val="accent2"/>
              </a:solidFill>
            </a:endParaRPr>
          </a:p>
        </p:txBody>
      </p:sp>
      <p:graphicFrame>
        <p:nvGraphicFramePr>
          <p:cNvPr id="5" name="Content Placeholder 4">
            <a:extLst>
              <a:ext uri="{FF2B5EF4-FFF2-40B4-BE49-F238E27FC236}">
                <a16:creationId xmlns:a16="http://schemas.microsoft.com/office/drawing/2014/main" id="{3DA37E9C-372C-1CF7-894D-6B6ACFDA9274}"/>
              </a:ext>
            </a:extLst>
          </p:cNvPr>
          <p:cNvGraphicFramePr>
            <a:graphicFrameLocks noGrp="1"/>
          </p:cNvGraphicFramePr>
          <p:nvPr>
            <p:ph idx="1"/>
            <p:extLst>
              <p:ext uri="{D42A27DB-BD31-4B8C-83A1-F6EECF244321}">
                <p14:modId xmlns:p14="http://schemas.microsoft.com/office/powerpoint/2010/main" val="396659308"/>
              </p:ext>
            </p:extLst>
          </p:nvPr>
        </p:nvGraphicFramePr>
        <p:xfrm>
          <a:off x="914400" y="3196510"/>
          <a:ext cx="10363201" cy="2489044"/>
        </p:xfrm>
        <a:graphic>
          <a:graphicData uri="http://schemas.openxmlformats.org/drawingml/2006/table">
            <a:tbl>
              <a:tblPr firstRow="1" firstCol="1" bandRow="1">
                <a:tableStyleId>{0E3FDE45-AF77-4B5C-9715-49D594BDF05E}</a:tableStyleId>
              </a:tblPr>
              <a:tblGrid>
                <a:gridCol w="2508511">
                  <a:extLst>
                    <a:ext uri="{9D8B030D-6E8A-4147-A177-3AD203B41FA5}">
                      <a16:colId xmlns:a16="http://schemas.microsoft.com/office/drawing/2014/main" val="1436139262"/>
                    </a:ext>
                  </a:extLst>
                </a:gridCol>
                <a:gridCol w="4897476">
                  <a:extLst>
                    <a:ext uri="{9D8B030D-6E8A-4147-A177-3AD203B41FA5}">
                      <a16:colId xmlns:a16="http://schemas.microsoft.com/office/drawing/2014/main" val="2359670487"/>
                    </a:ext>
                  </a:extLst>
                </a:gridCol>
                <a:gridCol w="2957214">
                  <a:extLst>
                    <a:ext uri="{9D8B030D-6E8A-4147-A177-3AD203B41FA5}">
                      <a16:colId xmlns:a16="http://schemas.microsoft.com/office/drawing/2014/main" val="4028379545"/>
                    </a:ext>
                  </a:extLst>
                </a:gridCol>
              </a:tblGrid>
              <a:tr h="622261">
                <a:tc>
                  <a:txBody>
                    <a:bodyPr/>
                    <a:lstStyle/>
                    <a:p>
                      <a:pPr marL="0" marR="0">
                        <a:lnSpc>
                          <a:spcPct val="115000"/>
                        </a:lnSpc>
                        <a:spcAft>
                          <a:spcPts val="800"/>
                        </a:spcAft>
                        <a:buNone/>
                      </a:pPr>
                      <a:r>
                        <a:rPr lang="en-US" sz="3200" kern="100">
                          <a:effectLst/>
                        </a:rPr>
                        <a:t>Greek</a:t>
                      </a:r>
                      <a:endParaRPr lang="en-US" sz="3200" kern="100">
                        <a:effectLst/>
                        <a:latin typeface="Calibri" panose="020F0502020204030204" pitchFamily="34" charset="0"/>
                        <a:ea typeface="Calibri" panose="020F0502020204030204" pitchFamily="34" charset="0"/>
                        <a:cs typeface="Times New Roman" panose="02020603050405020304" pitchFamily="18" charset="0"/>
                      </a:endParaRPr>
                    </a:p>
                  </a:txBody>
                  <a:tcPr marL="182868" marR="182868" marT="0" marB="0"/>
                </a:tc>
                <a:tc>
                  <a:txBody>
                    <a:bodyPr/>
                    <a:lstStyle/>
                    <a:p>
                      <a:pPr marL="0" marR="0">
                        <a:lnSpc>
                          <a:spcPct val="115000"/>
                        </a:lnSpc>
                        <a:spcAft>
                          <a:spcPts val="800"/>
                        </a:spcAft>
                        <a:buNone/>
                      </a:pPr>
                      <a:r>
                        <a:rPr lang="en-US" sz="3200" kern="100">
                          <a:effectLst/>
                        </a:rPr>
                        <a:t>Meaning</a:t>
                      </a:r>
                      <a:endParaRPr lang="en-US" sz="3200" kern="100">
                        <a:effectLst/>
                        <a:latin typeface="Calibri" panose="020F0502020204030204" pitchFamily="34" charset="0"/>
                        <a:ea typeface="Calibri" panose="020F0502020204030204" pitchFamily="34" charset="0"/>
                        <a:cs typeface="Times New Roman" panose="02020603050405020304" pitchFamily="18" charset="0"/>
                      </a:endParaRPr>
                    </a:p>
                  </a:txBody>
                  <a:tcPr marL="182868" marR="182868" marT="0" marB="0"/>
                </a:tc>
                <a:tc>
                  <a:txBody>
                    <a:bodyPr/>
                    <a:lstStyle/>
                    <a:p>
                      <a:pPr marL="0" marR="0">
                        <a:lnSpc>
                          <a:spcPct val="115000"/>
                        </a:lnSpc>
                        <a:spcAft>
                          <a:spcPts val="800"/>
                        </a:spcAft>
                        <a:buNone/>
                      </a:pPr>
                      <a:r>
                        <a:rPr lang="en-US" sz="3200" kern="100">
                          <a:effectLst/>
                        </a:rPr>
                        <a:t>Type of Gift</a:t>
                      </a:r>
                      <a:endParaRPr lang="en-US" sz="3200" kern="100">
                        <a:effectLst/>
                        <a:latin typeface="Calibri" panose="020F0502020204030204" pitchFamily="34" charset="0"/>
                        <a:ea typeface="Calibri" panose="020F0502020204030204" pitchFamily="34" charset="0"/>
                        <a:cs typeface="Times New Roman" panose="02020603050405020304" pitchFamily="18" charset="0"/>
                      </a:endParaRPr>
                    </a:p>
                  </a:txBody>
                  <a:tcPr marL="182868" marR="182868" marT="0" marB="0"/>
                </a:tc>
                <a:extLst>
                  <a:ext uri="{0D108BD9-81ED-4DB2-BD59-A6C34878D82A}">
                    <a16:rowId xmlns:a16="http://schemas.microsoft.com/office/drawing/2014/main" val="943247824"/>
                  </a:ext>
                </a:extLst>
              </a:tr>
              <a:tr h="622261">
                <a:tc>
                  <a:txBody>
                    <a:bodyPr/>
                    <a:lstStyle/>
                    <a:p>
                      <a:pPr marL="0" marR="0">
                        <a:lnSpc>
                          <a:spcPct val="115000"/>
                        </a:lnSpc>
                        <a:spcAft>
                          <a:spcPts val="800"/>
                        </a:spcAft>
                        <a:buNone/>
                      </a:pPr>
                      <a:r>
                        <a:rPr lang="en-US" sz="3200" kern="100">
                          <a:effectLst/>
                        </a:rPr>
                        <a:t>Charisma</a:t>
                      </a:r>
                      <a:endParaRPr lang="en-US" sz="3200" kern="100">
                        <a:effectLst/>
                        <a:latin typeface="Calibri" panose="020F0502020204030204" pitchFamily="34" charset="0"/>
                        <a:ea typeface="Calibri" panose="020F0502020204030204" pitchFamily="34" charset="0"/>
                        <a:cs typeface="Times New Roman" panose="02020603050405020304" pitchFamily="18" charset="0"/>
                      </a:endParaRPr>
                    </a:p>
                  </a:txBody>
                  <a:tcPr marL="182868" marR="182868" marT="0" marB="0"/>
                </a:tc>
                <a:tc>
                  <a:txBody>
                    <a:bodyPr/>
                    <a:lstStyle/>
                    <a:p>
                      <a:pPr marL="0" marR="0">
                        <a:lnSpc>
                          <a:spcPct val="115000"/>
                        </a:lnSpc>
                        <a:spcAft>
                          <a:spcPts val="800"/>
                        </a:spcAft>
                        <a:buNone/>
                      </a:pPr>
                      <a:r>
                        <a:rPr lang="en-US" sz="3200" kern="100">
                          <a:effectLst/>
                        </a:rPr>
                        <a:t>Miraculous encounters</a:t>
                      </a:r>
                      <a:endParaRPr lang="en-US" sz="3200" kern="100">
                        <a:effectLst/>
                        <a:latin typeface="Calibri" panose="020F0502020204030204" pitchFamily="34" charset="0"/>
                        <a:ea typeface="Calibri" panose="020F0502020204030204" pitchFamily="34" charset="0"/>
                        <a:cs typeface="Times New Roman" panose="02020603050405020304" pitchFamily="18" charset="0"/>
                      </a:endParaRPr>
                    </a:p>
                  </a:txBody>
                  <a:tcPr marL="182868" marR="182868" marT="0" marB="0"/>
                </a:tc>
                <a:tc>
                  <a:txBody>
                    <a:bodyPr/>
                    <a:lstStyle/>
                    <a:p>
                      <a:pPr marL="0" marR="0">
                        <a:lnSpc>
                          <a:spcPct val="115000"/>
                        </a:lnSpc>
                        <a:spcAft>
                          <a:spcPts val="800"/>
                        </a:spcAft>
                        <a:buNone/>
                      </a:pPr>
                      <a:r>
                        <a:rPr lang="en-US" sz="3200" kern="100">
                          <a:effectLst/>
                        </a:rPr>
                        <a:t>Supernatural</a:t>
                      </a:r>
                      <a:endParaRPr lang="en-US" sz="3200" kern="100">
                        <a:effectLst/>
                        <a:latin typeface="Calibri" panose="020F0502020204030204" pitchFamily="34" charset="0"/>
                        <a:ea typeface="Calibri" panose="020F0502020204030204" pitchFamily="34" charset="0"/>
                        <a:cs typeface="Times New Roman" panose="02020603050405020304" pitchFamily="18" charset="0"/>
                      </a:endParaRPr>
                    </a:p>
                  </a:txBody>
                  <a:tcPr marL="182868" marR="182868" marT="0" marB="0"/>
                </a:tc>
                <a:extLst>
                  <a:ext uri="{0D108BD9-81ED-4DB2-BD59-A6C34878D82A}">
                    <a16:rowId xmlns:a16="http://schemas.microsoft.com/office/drawing/2014/main" val="1462863097"/>
                  </a:ext>
                </a:extLst>
              </a:tr>
              <a:tr h="622261">
                <a:tc>
                  <a:txBody>
                    <a:bodyPr/>
                    <a:lstStyle/>
                    <a:p>
                      <a:pPr marL="0" marR="0">
                        <a:lnSpc>
                          <a:spcPct val="115000"/>
                        </a:lnSpc>
                        <a:spcAft>
                          <a:spcPts val="800"/>
                        </a:spcAft>
                        <a:buNone/>
                      </a:pPr>
                      <a:r>
                        <a:rPr lang="en-US" sz="3200" kern="100">
                          <a:effectLst/>
                        </a:rPr>
                        <a:t>Diakonia</a:t>
                      </a:r>
                      <a:endParaRPr lang="en-US" sz="3200" kern="100">
                        <a:effectLst/>
                        <a:latin typeface="Calibri" panose="020F0502020204030204" pitchFamily="34" charset="0"/>
                        <a:ea typeface="Calibri" panose="020F0502020204030204" pitchFamily="34" charset="0"/>
                        <a:cs typeface="Times New Roman" panose="02020603050405020304" pitchFamily="18" charset="0"/>
                      </a:endParaRPr>
                    </a:p>
                  </a:txBody>
                  <a:tcPr marL="182868" marR="182868" marT="0" marB="0"/>
                </a:tc>
                <a:tc>
                  <a:txBody>
                    <a:bodyPr/>
                    <a:lstStyle/>
                    <a:p>
                      <a:pPr marL="0" marR="0">
                        <a:lnSpc>
                          <a:spcPct val="115000"/>
                        </a:lnSpc>
                        <a:spcAft>
                          <a:spcPts val="800"/>
                        </a:spcAft>
                        <a:buNone/>
                      </a:pPr>
                      <a:r>
                        <a:rPr lang="en-US" sz="3200" kern="100">
                          <a:effectLst/>
                        </a:rPr>
                        <a:t>Service and Support</a:t>
                      </a:r>
                      <a:endParaRPr lang="en-US" sz="3200" kern="100">
                        <a:effectLst/>
                        <a:latin typeface="Calibri" panose="020F0502020204030204" pitchFamily="34" charset="0"/>
                        <a:ea typeface="Calibri" panose="020F0502020204030204" pitchFamily="34" charset="0"/>
                        <a:cs typeface="Times New Roman" panose="02020603050405020304" pitchFamily="18" charset="0"/>
                      </a:endParaRPr>
                    </a:p>
                  </a:txBody>
                  <a:tcPr marL="182868" marR="182868" marT="0" marB="0"/>
                </a:tc>
                <a:tc>
                  <a:txBody>
                    <a:bodyPr/>
                    <a:lstStyle/>
                    <a:p>
                      <a:pPr marL="0" marR="0">
                        <a:lnSpc>
                          <a:spcPct val="115000"/>
                        </a:lnSpc>
                        <a:spcAft>
                          <a:spcPts val="800"/>
                        </a:spcAft>
                        <a:buNone/>
                      </a:pPr>
                      <a:r>
                        <a:rPr lang="en-US" sz="3200" kern="100">
                          <a:effectLst/>
                        </a:rPr>
                        <a:t>Aid</a:t>
                      </a:r>
                      <a:endParaRPr lang="en-US" sz="3200" kern="100">
                        <a:effectLst/>
                        <a:latin typeface="Calibri" panose="020F0502020204030204" pitchFamily="34" charset="0"/>
                        <a:ea typeface="Calibri" panose="020F0502020204030204" pitchFamily="34" charset="0"/>
                        <a:cs typeface="Times New Roman" panose="02020603050405020304" pitchFamily="18" charset="0"/>
                      </a:endParaRPr>
                    </a:p>
                  </a:txBody>
                  <a:tcPr marL="182868" marR="182868" marT="0" marB="0"/>
                </a:tc>
                <a:extLst>
                  <a:ext uri="{0D108BD9-81ED-4DB2-BD59-A6C34878D82A}">
                    <a16:rowId xmlns:a16="http://schemas.microsoft.com/office/drawing/2014/main" val="2146974607"/>
                  </a:ext>
                </a:extLst>
              </a:tr>
              <a:tr h="622261">
                <a:tc>
                  <a:txBody>
                    <a:bodyPr/>
                    <a:lstStyle/>
                    <a:p>
                      <a:pPr marL="0" marR="0">
                        <a:lnSpc>
                          <a:spcPct val="115000"/>
                        </a:lnSpc>
                        <a:spcAft>
                          <a:spcPts val="800"/>
                        </a:spcAft>
                        <a:buNone/>
                      </a:pPr>
                      <a:r>
                        <a:rPr lang="en-US" sz="3200" kern="100">
                          <a:effectLst/>
                        </a:rPr>
                        <a:t>Energema</a:t>
                      </a:r>
                      <a:endParaRPr lang="en-US" sz="3200" kern="100">
                        <a:effectLst/>
                        <a:latin typeface="Calibri" panose="020F0502020204030204" pitchFamily="34" charset="0"/>
                        <a:ea typeface="Calibri" panose="020F0502020204030204" pitchFamily="34" charset="0"/>
                        <a:cs typeface="Times New Roman" panose="02020603050405020304" pitchFamily="18" charset="0"/>
                      </a:endParaRPr>
                    </a:p>
                  </a:txBody>
                  <a:tcPr marL="182868" marR="182868" marT="0" marB="0"/>
                </a:tc>
                <a:tc>
                  <a:txBody>
                    <a:bodyPr/>
                    <a:lstStyle/>
                    <a:p>
                      <a:pPr marL="0" marR="0">
                        <a:lnSpc>
                          <a:spcPct val="115000"/>
                        </a:lnSpc>
                        <a:spcAft>
                          <a:spcPts val="800"/>
                        </a:spcAft>
                        <a:buNone/>
                      </a:pPr>
                      <a:r>
                        <a:rPr lang="en-US" sz="3200" kern="100">
                          <a:effectLst/>
                        </a:rPr>
                        <a:t>Talents-God given skills</a:t>
                      </a:r>
                      <a:endParaRPr lang="en-US" sz="3200" kern="100">
                        <a:effectLst/>
                        <a:latin typeface="Calibri" panose="020F0502020204030204" pitchFamily="34" charset="0"/>
                        <a:ea typeface="Calibri" panose="020F0502020204030204" pitchFamily="34" charset="0"/>
                        <a:cs typeface="Times New Roman" panose="02020603050405020304" pitchFamily="18" charset="0"/>
                      </a:endParaRPr>
                    </a:p>
                  </a:txBody>
                  <a:tcPr marL="182868" marR="182868" marT="0" marB="0"/>
                </a:tc>
                <a:tc>
                  <a:txBody>
                    <a:bodyPr/>
                    <a:lstStyle/>
                    <a:p>
                      <a:pPr marL="0" marR="0">
                        <a:lnSpc>
                          <a:spcPct val="115000"/>
                        </a:lnSpc>
                        <a:spcAft>
                          <a:spcPts val="800"/>
                        </a:spcAft>
                        <a:buNone/>
                      </a:pPr>
                      <a:r>
                        <a:rPr lang="en-US" sz="3200" kern="100">
                          <a:effectLst/>
                        </a:rPr>
                        <a:t>Working</a:t>
                      </a:r>
                      <a:endParaRPr lang="en-US" sz="3200" kern="100">
                        <a:effectLst/>
                        <a:latin typeface="Calibri" panose="020F0502020204030204" pitchFamily="34" charset="0"/>
                        <a:ea typeface="Calibri" panose="020F0502020204030204" pitchFamily="34" charset="0"/>
                        <a:cs typeface="Times New Roman" panose="02020603050405020304" pitchFamily="18" charset="0"/>
                      </a:endParaRPr>
                    </a:p>
                  </a:txBody>
                  <a:tcPr marL="182868" marR="182868" marT="0" marB="0"/>
                </a:tc>
                <a:extLst>
                  <a:ext uri="{0D108BD9-81ED-4DB2-BD59-A6C34878D82A}">
                    <a16:rowId xmlns:a16="http://schemas.microsoft.com/office/drawing/2014/main" val="1888810697"/>
                  </a:ext>
                </a:extLst>
              </a:tr>
            </a:tbl>
          </a:graphicData>
        </a:graphic>
      </p:graphicFrame>
    </p:spTree>
    <p:extLst>
      <p:ext uri="{BB962C8B-B14F-4D97-AF65-F5344CB8AC3E}">
        <p14:creationId xmlns:p14="http://schemas.microsoft.com/office/powerpoint/2010/main" val="2263796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6" name="Freeform: Shape 105">
            <a:extLst>
              <a:ext uri="{FF2B5EF4-FFF2-40B4-BE49-F238E27FC236}">
                <a16:creationId xmlns:a16="http://schemas.microsoft.com/office/drawing/2014/main" id="{7A08E557-10DB-421A-876E-1AE58F8E07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44703" y="3732560"/>
            <a:ext cx="3352193" cy="3125440"/>
          </a:xfrm>
          <a:custGeom>
            <a:avLst/>
            <a:gdLst>
              <a:gd name="connsiteX0" fmla="*/ 0 w 3352193"/>
              <a:gd name="connsiteY0" fmla="*/ 3125374 h 3125440"/>
              <a:gd name="connsiteX1" fmla="*/ 2579 w 3352193"/>
              <a:gd name="connsiteY1" fmla="*/ 3125440 h 3125440"/>
              <a:gd name="connsiteX2" fmla="*/ 0 w 3352193"/>
              <a:gd name="connsiteY2" fmla="*/ 3125440 h 3125440"/>
              <a:gd name="connsiteX3" fmla="*/ 3352193 w 3352193"/>
              <a:gd name="connsiteY3" fmla="*/ 0 h 3125440"/>
              <a:gd name="connsiteX4" fmla="*/ 3352193 w 3352193"/>
              <a:gd name="connsiteY4" fmla="*/ 3125440 h 3125440"/>
              <a:gd name="connsiteX5" fmla="*/ 2579 w 3352193"/>
              <a:gd name="connsiteY5" fmla="*/ 3125440 h 3125440"/>
              <a:gd name="connsiteX6" fmla="*/ 3348685 w 3352193"/>
              <a:gd name="connsiteY6" fmla="*/ 47035 h 3125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2193" h="3125440">
                <a:moveTo>
                  <a:pt x="0" y="3125374"/>
                </a:moveTo>
                <a:lnTo>
                  <a:pt x="2579" y="3125440"/>
                </a:lnTo>
                <a:lnTo>
                  <a:pt x="0" y="3125440"/>
                </a:lnTo>
                <a:close/>
                <a:moveTo>
                  <a:pt x="3352193" y="0"/>
                </a:moveTo>
                <a:lnTo>
                  <a:pt x="3352193" y="3125440"/>
                </a:lnTo>
                <a:lnTo>
                  <a:pt x="2579" y="3125440"/>
                </a:lnTo>
                <a:cubicBezTo>
                  <a:pt x="1744073" y="3125440"/>
                  <a:pt x="3176441" y="1776129"/>
                  <a:pt x="3348685" y="47035"/>
                </a:cubicBez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08" name="Rectangle 107">
            <a:extLst>
              <a:ext uri="{FF2B5EF4-FFF2-40B4-BE49-F238E27FC236}">
                <a16:creationId xmlns:a16="http://schemas.microsoft.com/office/drawing/2014/main" id="{E2F0BB0A-8DF3-4107-815E-1A34A0ED8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 name="Graphic 70" descr="Person and child sitting together">
            <a:extLst>
              <a:ext uri="{FF2B5EF4-FFF2-40B4-BE49-F238E27FC236}">
                <a16:creationId xmlns:a16="http://schemas.microsoft.com/office/drawing/2014/main" id="{B8E7EF54-02A7-8B6A-6A2D-E00D6FCD07B4}"/>
              </a:ext>
            </a:extLst>
          </p:cNvPr>
          <p:cNvPicPr>
            <a:picLocks noChangeAspect="1"/>
          </p:cNvPicPr>
          <p:nvPr/>
        </p:nvPicPr>
        <p:blipFill>
          <a:blip r:embed="rId3"/>
          <a:srcRect t="20495"/>
          <a:stretch>
            <a:fillRect/>
          </a:stretch>
        </p:blipFill>
        <p:spPr>
          <a:xfrm>
            <a:off x="20" y="10"/>
            <a:ext cx="12191980" cy="6857990"/>
          </a:xfrm>
          <a:prstGeom prst="rect">
            <a:avLst/>
          </a:prstGeom>
        </p:spPr>
      </p:pic>
      <p:sp>
        <p:nvSpPr>
          <p:cNvPr id="110" name="Freeform: Shape 109">
            <a:extLst>
              <a:ext uri="{FF2B5EF4-FFF2-40B4-BE49-F238E27FC236}">
                <a16:creationId xmlns:a16="http://schemas.microsoft.com/office/drawing/2014/main" id="{8999347E-C53E-49B7-9685-F4B751637C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138546"/>
            <a:ext cx="12192000" cy="4719454"/>
          </a:xfrm>
          <a:custGeom>
            <a:avLst/>
            <a:gdLst>
              <a:gd name="connsiteX0" fmla="*/ 1 w 12192000"/>
              <a:gd name="connsiteY0" fmla="*/ 0 h 4719454"/>
              <a:gd name="connsiteX1" fmla="*/ 1 w 12192000"/>
              <a:gd name="connsiteY1" fmla="*/ 69796 h 4719454"/>
              <a:gd name="connsiteX2" fmla="*/ 3526 w 12192000"/>
              <a:gd name="connsiteY2" fmla="*/ 69796 h 4719454"/>
              <a:gd name="connsiteX3" fmla="*/ 14315 w 12192000"/>
              <a:gd name="connsiteY3" fmla="*/ 283470 h 4719454"/>
              <a:gd name="connsiteX4" fmla="*/ 2772489 w 12192000"/>
              <a:gd name="connsiteY4" fmla="*/ 2772487 h 4719454"/>
              <a:gd name="connsiteX5" fmla="*/ 2848416 w 12192000"/>
              <a:gd name="connsiteY5" fmla="*/ 2770568 h 4719454"/>
              <a:gd name="connsiteX6" fmla="*/ 2848416 w 12192000"/>
              <a:gd name="connsiteY6" fmla="*/ 2772486 h 4719454"/>
              <a:gd name="connsiteX7" fmla="*/ 12192000 w 12192000"/>
              <a:gd name="connsiteY7" fmla="*/ 2767439 h 4719454"/>
              <a:gd name="connsiteX8" fmla="*/ 12192000 w 12192000"/>
              <a:gd name="connsiteY8" fmla="*/ 4719454 h 4719454"/>
              <a:gd name="connsiteX9" fmla="*/ 0 w 12192000"/>
              <a:gd name="connsiteY9" fmla="*/ 4719454 h 4719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4719454">
                <a:moveTo>
                  <a:pt x="1" y="0"/>
                </a:moveTo>
                <a:lnTo>
                  <a:pt x="1" y="69796"/>
                </a:lnTo>
                <a:lnTo>
                  <a:pt x="3526" y="69796"/>
                </a:lnTo>
                <a:lnTo>
                  <a:pt x="14315" y="283470"/>
                </a:lnTo>
                <a:cubicBezTo>
                  <a:pt x="156294" y="1681514"/>
                  <a:pt x="1336986" y="2772487"/>
                  <a:pt x="2772489" y="2772487"/>
                </a:cubicBezTo>
                <a:lnTo>
                  <a:pt x="2848416" y="2770568"/>
                </a:lnTo>
                <a:lnTo>
                  <a:pt x="2848416" y="2772486"/>
                </a:lnTo>
                <a:lnTo>
                  <a:pt x="12192000" y="2767439"/>
                </a:lnTo>
                <a:lnTo>
                  <a:pt x="12192000" y="4719454"/>
                </a:lnTo>
                <a:lnTo>
                  <a:pt x="0" y="4719454"/>
                </a:lnTo>
                <a:close/>
              </a:path>
            </a:pathLst>
          </a:custGeom>
          <a:solidFill>
            <a:schemeClr val="accent2">
              <a:alpha val="8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66D27865-C8D3-44FD-BA1E-B122FD5F8C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86952" y="0"/>
            <a:ext cx="4005049" cy="6858000"/>
          </a:xfrm>
          <a:custGeom>
            <a:avLst/>
            <a:gdLst>
              <a:gd name="connsiteX0" fmla="*/ 0 w 4005049"/>
              <a:gd name="connsiteY0" fmla="*/ 0 h 6858000"/>
              <a:gd name="connsiteX1" fmla="*/ 4005049 w 4005049"/>
              <a:gd name="connsiteY1" fmla="*/ 0 h 6858000"/>
              <a:gd name="connsiteX2" fmla="*/ 4005049 w 4005049"/>
              <a:gd name="connsiteY2" fmla="*/ 6858000 h 6858000"/>
              <a:gd name="connsiteX3" fmla="*/ 3380185 w 4005049"/>
              <a:gd name="connsiteY3" fmla="*/ 6858000 h 6858000"/>
              <a:gd name="connsiteX4" fmla="*/ 3380185 w 4005049"/>
              <a:gd name="connsiteY4" fmla="*/ 3875396 h 6858000"/>
              <a:gd name="connsiteX5" fmla="*/ 3379685 w 4005049"/>
              <a:gd name="connsiteY5" fmla="*/ 3875396 h 6858000"/>
              <a:gd name="connsiteX6" fmla="*/ 3381105 w 4005049"/>
              <a:gd name="connsiteY6" fmla="*/ 3819246 h 6858000"/>
              <a:gd name="connsiteX7" fmla="*/ 118686 w 4005049"/>
              <a:gd name="connsiteY7" fmla="*/ 1508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05049" h="6858000">
                <a:moveTo>
                  <a:pt x="0" y="0"/>
                </a:moveTo>
                <a:lnTo>
                  <a:pt x="4005049" y="0"/>
                </a:lnTo>
                <a:lnTo>
                  <a:pt x="4005049" y="6858000"/>
                </a:lnTo>
                <a:lnTo>
                  <a:pt x="3380185" y="6858000"/>
                </a:lnTo>
                <a:lnTo>
                  <a:pt x="3380185" y="3875396"/>
                </a:lnTo>
                <a:lnTo>
                  <a:pt x="3379685" y="3875396"/>
                </a:lnTo>
                <a:lnTo>
                  <a:pt x="3381105" y="3819246"/>
                </a:lnTo>
                <a:cubicBezTo>
                  <a:pt x="3381105" y="1893037"/>
                  <a:pt x="1965994" y="297344"/>
                  <a:pt x="118686" y="15081"/>
                </a:cubicBezTo>
                <a:close/>
              </a:path>
            </a:pathLst>
          </a:custGeom>
          <a:solidFill>
            <a:schemeClr val="accent2">
              <a:lumMod val="60000"/>
              <a:lumOff val="40000"/>
              <a:alpha val="3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19504103-6319-C1BA-994F-97D3A9F1AA56}"/>
              </a:ext>
            </a:extLst>
          </p:cNvPr>
          <p:cNvSpPr>
            <a:spLocks noGrp="1"/>
          </p:cNvSpPr>
          <p:nvPr>
            <p:ph type="title"/>
          </p:nvPr>
        </p:nvSpPr>
        <p:spPr>
          <a:xfrm>
            <a:off x="609601" y="5152445"/>
            <a:ext cx="7674590" cy="1223800"/>
          </a:xfrm>
        </p:spPr>
        <p:txBody>
          <a:bodyPr vert="horz" lIns="91440" tIns="45720" rIns="91440" bIns="45720" rtlCol="0" anchor="ctr">
            <a:normAutofit/>
          </a:bodyPr>
          <a:lstStyle/>
          <a:p>
            <a:r>
              <a:rPr lang="en-US" sz="3700">
                <a:solidFill>
                  <a:srgbClr val="FFFFFF"/>
                </a:solidFill>
              </a:rPr>
              <a:t>Providence Baptist Church Christian Education Presents:</a:t>
            </a:r>
          </a:p>
        </p:txBody>
      </p:sp>
      <p:sp>
        <p:nvSpPr>
          <p:cNvPr id="4" name="Content Placeholder 3">
            <a:extLst>
              <a:ext uri="{FF2B5EF4-FFF2-40B4-BE49-F238E27FC236}">
                <a16:creationId xmlns:a16="http://schemas.microsoft.com/office/drawing/2014/main" id="{3D7927D6-AFA7-348E-8C32-400C1E6F321D}"/>
              </a:ext>
            </a:extLst>
          </p:cNvPr>
          <p:cNvSpPr>
            <a:spLocks noGrp="1"/>
          </p:cNvSpPr>
          <p:nvPr>
            <p:ph sz="quarter" idx="10"/>
          </p:nvPr>
        </p:nvSpPr>
        <p:spPr>
          <a:xfrm>
            <a:off x="8857397" y="5152444"/>
            <a:ext cx="2533756" cy="1223800"/>
          </a:xfrm>
        </p:spPr>
        <p:txBody>
          <a:bodyPr vert="horz" lIns="91440" tIns="45720" rIns="91440" bIns="45720" rtlCol="0" anchor="ctr">
            <a:normAutofit/>
          </a:bodyPr>
          <a:lstStyle/>
          <a:p>
            <a:pPr algn="ctr"/>
            <a:r>
              <a:rPr lang="en-US" sz="1400" b="1" cap="all" spc="300" dirty="0">
                <a:solidFill>
                  <a:srgbClr val="FFFFFF"/>
                </a:solidFill>
              </a:rPr>
              <a:t>Bloom: Prayer, discovery, application</a:t>
            </a:r>
          </a:p>
        </p:txBody>
      </p:sp>
      <p:sp>
        <p:nvSpPr>
          <p:cNvPr id="2" name="Slide Number Placeholder 1">
            <a:extLst>
              <a:ext uri="{FF2B5EF4-FFF2-40B4-BE49-F238E27FC236}">
                <a16:creationId xmlns:a16="http://schemas.microsoft.com/office/drawing/2014/main" id="{991DBFA3-4929-EF34-6EC0-62D2B6817892}"/>
              </a:ext>
            </a:extLst>
          </p:cNvPr>
          <p:cNvSpPr>
            <a:spLocks noGrp="1"/>
          </p:cNvSpPr>
          <p:nvPr>
            <p:ph type="sldNum" sz="quarter" idx="4"/>
          </p:nvPr>
        </p:nvSpPr>
        <p:spPr>
          <a:xfrm>
            <a:off x="11391152" y="6433203"/>
            <a:ext cx="702781" cy="367842"/>
          </a:xfrm>
        </p:spPr>
        <p:txBody>
          <a:bodyPr vert="horz" lIns="91440" tIns="45720" rIns="91440" bIns="45720" rtlCol="0" anchor="ctr">
            <a:normAutofit/>
          </a:bodyPr>
          <a:lstStyle/>
          <a:p>
            <a:pPr algn="r">
              <a:lnSpc>
                <a:spcPct val="90000"/>
              </a:lnSpc>
              <a:spcAft>
                <a:spcPts val="600"/>
              </a:spcAft>
            </a:pPr>
            <a:fld id="{08AB70BE-1769-45B8-85A6-0C837432C7E6}" type="slidenum">
              <a:rPr lang="en-US" sz="1900">
                <a:solidFill>
                  <a:srgbClr val="FFFFFF"/>
                </a:solidFill>
              </a:rPr>
              <a:pPr algn="r">
                <a:lnSpc>
                  <a:spcPct val="90000"/>
                </a:lnSpc>
                <a:spcAft>
                  <a:spcPts val="600"/>
                </a:spcAft>
              </a:pPr>
              <a:t>2</a:t>
            </a:fld>
            <a:endParaRPr lang="en-US" sz="1900">
              <a:solidFill>
                <a:srgbClr val="FFFFFF"/>
              </a:solidFill>
            </a:endParaRPr>
          </a:p>
        </p:txBody>
      </p:sp>
    </p:spTree>
    <p:extLst>
      <p:ext uri="{BB962C8B-B14F-4D97-AF65-F5344CB8AC3E}">
        <p14:creationId xmlns:p14="http://schemas.microsoft.com/office/powerpoint/2010/main" val="2567017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4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6AE74EBA-D2C0-48AE-BC45-68F2A5D40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B26DDCB-14E3-4156-835C-B9A6A4300C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203942" cy="21289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2">
            <a:extLst>
              <a:ext uri="{FF2B5EF4-FFF2-40B4-BE49-F238E27FC236}">
                <a16:creationId xmlns:a16="http://schemas.microsoft.com/office/drawing/2014/main" id="{A879C8EC-37AA-4BF9-ADC6-E2964F249971}"/>
              </a:ext>
            </a:extLst>
          </p:cNvPr>
          <p:cNvSpPr>
            <a:spLocks noGrp="1"/>
          </p:cNvSpPr>
          <p:nvPr>
            <p:ph type="title"/>
          </p:nvPr>
        </p:nvSpPr>
        <p:spPr>
          <a:xfrm>
            <a:off x="914400" y="591670"/>
            <a:ext cx="9914860" cy="1105648"/>
          </a:xfrm>
        </p:spPr>
        <p:txBody>
          <a:bodyPr>
            <a:normAutofit/>
          </a:bodyPr>
          <a:lstStyle/>
          <a:p>
            <a:r>
              <a:rPr lang="en-US" sz="4400" dirty="0">
                <a:solidFill>
                  <a:srgbClr val="FFFFFF"/>
                </a:solidFill>
              </a:rPr>
              <a:t>Gifts…</a:t>
            </a:r>
          </a:p>
        </p:txBody>
      </p:sp>
      <p:sp>
        <p:nvSpPr>
          <p:cNvPr id="19" name="Freeform: Shape 18">
            <a:extLst>
              <a:ext uri="{FF2B5EF4-FFF2-40B4-BE49-F238E27FC236}">
                <a16:creationId xmlns:a16="http://schemas.microsoft.com/office/drawing/2014/main" id="{83299DC6-FC4C-47A5-B9DE-DD3011E194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9860295" y="0"/>
            <a:ext cx="2343647" cy="4385568"/>
          </a:xfrm>
          <a:custGeom>
            <a:avLst/>
            <a:gdLst>
              <a:gd name="connsiteX0" fmla="*/ 0 w 2343647"/>
              <a:gd name="connsiteY0" fmla="*/ 0 h 4385568"/>
              <a:gd name="connsiteX1" fmla="*/ 13818 w 2343647"/>
              <a:gd name="connsiteY1" fmla="*/ 0 h 4385568"/>
              <a:gd name="connsiteX2" fmla="*/ 34560 w 2343647"/>
              <a:gd name="connsiteY2" fmla="*/ 141658 h 4385568"/>
              <a:gd name="connsiteX3" fmla="*/ 2208831 w 2343647"/>
              <a:gd name="connsiteY3" fmla="*/ 2118828 h 4385568"/>
              <a:gd name="connsiteX4" fmla="*/ 2343647 w 2343647"/>
              <a:gd name="connsiteY4" fmla="*/ 2125211 h 4385568"/>
              <a:gd name="connsiteX5" fmla="*/ 2208831 w 2343647"/>
              <a:gd name="connsiteY5" fmla="*/ 2131594 h 4385568"/>
              <a:gd name="connsiteX6" fmla="*/ 3143 w 2343647"/>
              <a:gd name="connsiteY6" fmla="*/ 4323325 h 4385568"/>
              <a:gd name="connsiteX7" fmla="*/ 0 w 2343647"/>
              <a:gd name="connsiteY7" fmla="*/ 4385568 h 4385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43647" h="4385568">
                <a:moveTo>
                  <a:pt x="0" y="0"/>
                </a:moveTo>
                <a:lnTo>
                  <a:pt x="13818" y="0"/>
                </a:lnTo>
                <a:lnTo>
                  <a:pt x="34560" y="141658"/>
                </a:lnTo>
                <a:cubicBezTo>
                  <a:pt x="237593" y="1199063"/>
                  <a:pt x="1119361" y="2015131"/>
                  <a:pt x="2208831" y="2118828"/>
                </a:cubicBezTo>
                <a:lnTo>
                  <a:pt x="2343647" y="2125211"/>
                </a:lnTo>
                <a:lnTo>
                  <a:pt x="2208831" y="2131594"/>
                </a:lnTo>
                <a:cubicBezTo>
                  <a:pt x="1046730" y="2242204"/>
                  <a:pt x="120947" y="3163335"/>
                  <a:pt x="3143" y="4323325"/>
                </a:cubicBezTo>
                <a:lnTo>
                  <a:pt x="0" y="43855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A455CAC4-59BE-4CCB-9569-D2A1AAA3AD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9860295" y="0"/>
            <a:ext cx="2343647" cy="4385568"/>
          </a:xfrm>
          <a:custGeom>
            <a:avLst/>
            <a:gdLst>
              <a:gd name="connsiteX0" fmla="*/ 0 w 2343647"/>
              <a:gd name="connsiteY0" fmla="*/ 0 h 4385568"/>
              <a:gd name="connsiteX1" fmla="*/ 13818 w 2343647"/>
              <a:gd name="connsiteY1" fmla="*/ 0 h 4385568"/>
              <a:gd name="connsiteX2" fmla="*/ 34560 w 2343647"/>
              <a:gd name="connsiteY2" fmla="*/ 141658 h 4385568"/>
              <a:gd name="connsiteX3" fmla="*/ 2208831 w 2343647"/>
              <a:gd name="connsiteY3" fmla="*/ 2118828 h 4385568"/>
              <a:gd name="connsiteX4" fmla="*/ 2343647 w 2343647"/>
              <a:gd name="connsiteY4" fmla="*/ 2125211 h 4385568"/>
              <a:gd name="connsiteX5" fmla="*/ 2208831 w 2343647"/>
              <a:gd name="connsiteY5" fmla="*/ 2131594 h 4385568"/>
              <a:gd name="connsiteX6" fmla="*/ 3143 w 2343647"/>
              <a:gd name="connsiteY6" fmla="*/ 4323325 h 4385568"/>
              <a:gd name="connsiteX7" fmla="*/ 0 w 2343647"/>
              <a:gd name="connsiteY7" fmla="*/ 4385568 h 4385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43647" h="4385568">
                <a:moveTo>
                  <a:pt x="0" y="0"/>
                </a:moveTo>
                <a:lnTo>
                  <a:pt x="13818" y="0"/>
                </a:lnTo>
                <a:lnTo>
                  <a:pt x="34560" y="141658"/>
                </a:lnTo>
                <a:cubicBezTo>
                  <a:pt x="237593" y="1199063"/>
                  <a:pt x="1119361" y="2015131"/>
                  <a:pt x="2208831" y="2118828"/>
                </a:cubicBezTo>
                <a:lnTo>
                  <a:pt x="2343647" y="2125211"/>
                </a:lnTo>
                <a:lnTo>
                  <a:pt x="2208831" y="2131594"/>
                </a:lnTo>
                <a:cubicBezTo>
                  <a:pt x="1046730" y="2242204"/>
                  <a:pt x="120947" y="3163335"/>
                  <a:pt x="3143" y="4323325"/>
                </a:cubicBezTo>
                <a:lnTo>
                  <a:pt x="0" y="4385568"/>
                </a:ln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Slide Number Placeholder 4">
            <a:extLst>
              <a:ext uri="{FF2B5EF4-FFF2-40B4-BE49-F238E27FC236}">
                <a16:creationId xmlns:a16="http://schemas.microsoft.com/office/drawing/2014/main" id="{EC965D0C-00A8-C791-0781-04130D58AC46}"/>
              </a:ext>
            </a:extLst>
          </p:cNvPr>
          <p:cNvSpPr>
            <a:spLocks noGrp="1"/>
          </p:cNvSpPr>
          <p:nvPr>
            <p:ph type="sldNum" sz="quarter" idx="12"/>
          </p:nvPr>
        </p:nvSpPr>
        <p:spPr>
          <a:xfrm>
            <a:off x="11391152" y="6434524"/>
            <a:ext cx="693261" cy="365125"/>
          </a:xfrm>
        </p:spPr>
        <p:txBody>
          <a:bodyPr>
            <a:normAutofit/>
          </a:bodyPr>
          <a:lstStyle/>
          <a:p>
            <a:pPr>
              <a:lnSpc>
                <a:spcPct val="90000"/>
              </a:lnSpc>
              <a:spcAft>
                <a:spcPts val="600"/>
              </a:spcAft>
            </a:pPr>
            <a:fld id="{08AB70BE-1769-45B8-85A6-0C837432C7E6}" type="slidenum">
              <a:rPr lang="en-US" sz="1900">
                <a:solidFill>
                  <a:schemeClr val="accent2"/>
                </a:solidFill>
              </a:rPr>
              <a:pPr>
                <a:lnSpc>
                  <a:spcPct val="90000"/>
                </a:lnSpc>
                <a:spcAft>
                  <a:spcPts val="600"/>
                </a:spcAft>
              </a:pPr>
              <a:t>20</a:t>
            </a:fld>
            <a:endParaRPr lang="en-US" sz="1900">
              <a:solidFill>
                <a:schemeClr val="accent2"/>
              </a:solidFill>
            </a:endParaRPr>
          </a:p>
        </p:txBody>
      </p:sp>
      <p:graphicFrame>
        <p:nvGraphicFramePr>
          <p:cNvPr id="15" name="Content Placeholder 14">
            <a:extLst>
              <a:ext uri="{FF2B5EF4-FFF2-40B4-BE49-F238E27FC236}">
                <a16:creationId xmlns:a16="http://schemas.microsoft.com/office/drawing/2014/main" id="{2C2DFA0D-95AA-575B-B75A-79E2AD0F8910}"/>
              </a:ext>
            </a:extLst>
          </p:cNvPr>
          <p:cNvGraphicFramePr>
            <a:graphicFrameLocks noGrp="1"/>
          </p:cNvGraphicFramePr>
          <p:nvPr>
            <p:ph idx="1"/>
            <p:extLst>
              <p:ext uri="{D42A27DB-BD31-4B8C-83A1-F6EECF244321}">
                <p14:modId xmlns:p14="http://schemas.microsoft.com/office/powerpoint/2010/main" val="4174602304"/>
              </p:ext>
            </p:extLst>
          </p:nvPr>
        </p:nvGraphicFramePr>
        <p:xfrm>
          <a:off x="282102" y="2615394"/>
          <a:ext cx="10807303" cy="3758808"/>
        </p:xfrm>
        <a:graphic>
          <a:graphicData uri="http://schemas.openxmlformats.org/drawingml/2006/table">
            <a:tbl>
              <a:tblPr firstRow="1" firstCol="1" bandRow="1">
                <a:tableStyleId>{0E3FDE45-AF77-4B5C-9715-49D594BDF05E}</a:tableStyleId>
              </a:tblPr>
              <a:tblGrid>
                <a:gridCol w="1489358">
                  <a:extLst>
                    <a:ext uri="{9D8B030D-6E8A-4147-A177-3AD203B41FA5}">
                      <a16:colId xmlns:a16="http://schemas.microsoft.com/office/drawing/2014/main" val="2357941651"/>
                    </a:ext>
                  </a:extLst>
                </a:gridCol>
                <a:gridCol w="4884178">
                  <a:extLst>
                    <a:ext uri="{9D8B030D-6E8A-4147-A177-3AD203B41FA5}">
                      <a16:colId xmlns:a16="http://schemas.microsoft.com/office/drawing/2014/main" val="1265119091"/>
                    </a:ext>
                  </a:extLst>
                </a:gridCol>
                <a:gridCol w="4433767">
                  <a:extLst>
                    <a:ext uri="{9D8B030D-6E8A-4147-A177-3AD203B41FA5}">
                      <a16:colId xmlns:a16="http://schemas.microsoft.com/office/drawing/2014/main" val="278404728"/>
                    </a:ext>
                  </a:extLst>
                </a:gridCol>
              </a:tblGrid>
              <a:tr h="200219">
                <a:tc>
                  <a:txBody>
                    <a:bodyPr/>
                    <a:lstStyle/>
                    <a:p>
                      <a:pPr marL="0" marR="0">
                        <a:lnSpc>
                          <a:spcPct val="115000"/>
                        </a:lnSpc>
                        <a:spcAft>
                          <a:spcPts val="800"/>
                        </a:spcAft>
                        <a:buNone/>
                      </a:pPr>
                      <a:r>
                        <a:rPr lang="en-US" sz="900" kern="100">
                          <a:effectLst/>
                        </a:rPr>
                        <a:t>The Gift</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26955" marR="26955" marT="0" marB="0"/>
                </a:tc>
                <a:tc>
                  <a:txBody>
                    <a:bodyPr/>
                    <a:lstStyle/>
                    <a:p>
                      <a:pPr marL="0" marR="0">
                        <a:lnSpc>
                          <a:spcPct val="115000"/>
                        </a:lnSpc>
                        <a:spcAft>
                          <a:spcPts val="800"/>
                        </a:spcAft>
                        <a:buNone/>
                      </a:pPr>
                      <a:r>
                        <a:rPr lang="en-US" sz="900" kern="100">
                          <a:effectLst/>
                        </a:rPr>
                        <a:t>What It Is</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26955" marR="26955" marT="0" marB="0"/>
                </a:tc>
                <a:tc>
                  <a:txBody>
                    <a:bodyPr/>
                    <a:lstStyle/>
                    <a:p>
                      <a:pPr marL="0" marR="0">
                        <a:lnSpc>
                          <a:spcPct val="115000"/>
                        </a:lnSpc>
                        <a:spcAft>
                          <a:spcPts val="800"/>
                        </a:spcAft>
                        <a:buNone/>
                      </a:pPr>
                      <a:r>
                        <a:rPr lang="en-US" sz="900" kern="100">
                          <a:effectLst/>
                        </a:rPr>
                        <a:t>What It Is Not</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26955" marR="26955" marT="0" marB="0"/>
                </a:tc>
                <a:extLst>
                  <a:ext uri="{0D108BD9-81ED-4DB2-BD59-A6C34878D82A}">
                    <a16:rowId xmlns:a16="http://schemas.microsoft.com/office/drawing/2014/main" val="2180023502"/>
                  </a:ext>
                </a:extLst>
              </a:tr>
              <a:tr h="547986">
                <a:tc>
                  <a:txBody>
                    <a:bodyPr/>
                    <a:lstStyle/>
                    <a:p>
                      <a:pPr marL="0" marR="0">
                        <a:lnSpc>
                          <a:spcPct val="115000"/>
                        </a:lnSpc>
                        <a:spcAft>
                          <a:spcPts val="800"/>
                        </a:spcAft>
                        <a:buNone/>
                      </a:pPr>
                      <a:r>
                        <a:rPr lang="en-US" sz="1000" kern="100">
                          <a:effectLst/>
                        </a:rPr>
                        <a:t>Word of Wisdom</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26955" marR="26955" marT="0" marB="0"/>
                </a:tc>
                <a:tc>
                  <a:txBody>
                    <a:bodyPr/>
                    <a:lstStyle/>
                    <a:p>
                      <a:pPr marL="0" marR="0">
                        <a:lnSpc>
                          <a:spcPct val="115000"/>
                        </a:lnSpc>
                        <a:spcAft>
                          <a:spcPts val="800"/>
                        </a:spcAft>
                        <a:buNone/>
                      </a:pPr>
                      <a:r>
                        <a:rPr lang="en-US" sz="1000" kern="100" dirty="0">
                          <a:effectLst/>
                        </a:rPr>
                        <a:t>Receiving and communicating God’s understanding of a matter; divinely inspired application of knowledge in resolving difficulties; timely teaching, counseling, and problem solving</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26955" marR="26955" marT="0" marB="0"/>
                </a:tc>
                <a:tc>
                  <a:txBody>
                    <a:bodyPr/>
                    <a:lstStyle/>
                    <a:p>
                      <a:pPr marL="0" marR="0">
                        <a:lnSpc>
                          <a:spcPct val="115000"/>
                        </a:lnSpc>
                        <a:spcAft>
                          <a:spcPts val="800"/>
                        </a:spcAft>
                        <a:buNone/>
                      </a:pPr>
                      <a:r>
                        <a:rPr lang="en-US" sz="1000" kern="100">
                          <a:effectLst/>
                        </a:rPr>
                        <a:t>Intellectually deduced counsel or the voice of human reason</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26955" marR="26955" marT="0" marB="0"/>
                </a:tc>
                <a:extLst>
                  <a:ext uri="{0D108BD9-81ED-4DB2-BD59-A6C34878D82A}">
                    <a16:rowId xmlns:a16="http://schemas.microsoft.com/office/drawing/2014/main" val="1954437095"/>
                  </a:ext>
                </a:extLst>
              </a:tr>
              <a:tr h="200219">
                <a:tc>
                  <a:txBody>
                    <a:bodyPr/>
                    <a:lstStyle/>
                    <a:p>
                      <a:pPr marL="0" marR="0">
                        <a:lnSpc>
                          <a:spcPct val="115000"/>
                        </a:lnSpc>
                        <a:spcAft>
                          <a:spcPts val="800"/>
                        </a:spcAft>
                        <a:buNone/>
                      </a:pPr>
                      <a:r>
                        <a:rPr lang="en-US" sz="1000" kern="100">
                          <a:effectLst/>
                        </a:rPr>
                        <a:t>Word of Knowledge</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26955" marR="26955" marT="0" marB="0"/>
                </a:tc>
                <a:tc>
                  <a:txBody>
                    <a:bodyPr/>
                    <a:lstStyle/>
                    <a:p>
                      <a:pPr marL="0" marR="0">
                        <a:lnSpc>
                          <a:spcPct val="115000"/>
                        </a:lnSpc>
                        <a:spcAft>
                          <a:spcPts val="800"/>
                        </a:spcAft>
                        <a:buNone/>
                      </a:pPr>
                      <a:r>
                        <a:rPr lang="en-US" sz="1000" kern="100">
                          <a:effectLst/>
                        </a:rPr>
                        <a:t>Speaking forth information that is directly and solely imparted from God</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26955" marR="26955" marT="0" marB="0"/>
                </a:tc>
                <a:tc>
                  <a:txBody>
                    <a:bodyPr/>
                    <a:lstStyle/>
                    <a:p>
                      <a:pPr marL="0" marR="0">
                        <a:lnSpc>
                          <a:spcPct val="115000"/>
                        </a:lnSpc>
                        <a:spcAft>
                          <a:spcPts val="800"/>
                        </a:spcAft>
                        <a:buNone/>
                      </a:pPr>
                      <a:r>
                        <a:rPr lang="en-US" sz="1000" kern="100">
                          <a:effectLst/>
                        </a:rPr>
                        <a:t>ESP, telepathy, psychic, mental illness, or acquired naturally</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26955" marR="26955" marT="0" marB="0"/>
                </a:tc>
                <a:extLst>
                  <a:ext uri="{0D108BD9-81ED-4DB2-BD59-A6C34878D82A}">
                    <a16:rowId xmlns:a16="http://schemas.microsoft.com/office/drawing/2014/main" val="4129081610"/>
                  </a:ext>
                </a:extLst>
              </a:tr>
              <a:tr h="374102">
                <a:tc>
                  <a:txBody>
                    <a:bodyPr/>
                    <a:lstStyle/>
                    <a:p>
                      <a:pPr marL="0" marR="0">
                        <a:lnSpc>
                          <a:spcPct val="115000"/>
                        </a:lnSpc>
                        <a:spcAft>
                          <a:spcPts val="800"/>
                        </a:spcAft>
                        <a:buNone/>
                      </a:pPr>
                      <a:r>
                        <a:rPr lang="en-US" sz="1000" kern="100">
                          <a:effectLst/>
                        </a:rPr>
                        <a:t>Gift of Faith</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26955" marR="26955" marT="0" marB="0"/>
                </a:tc>
                <a:tc>
                  <a:txBody>
                    <a:bodyPr/>
                    <a:lstStyle/>
                    <a:p>
                      <a:pPr marL="0" marR="0">
                        <a:lnSpc>
                          <a:spcPct val="115000"/>
                        </a:lnSpc>
                        <a:spcAft>
                          <a:spcPts val="800"/>
                        </a:spcAft>
                        <a:buNone/>
                      </a:pPr>
                      <a:r>
                        <a:rPr lang="en-US" sz="1000" kern="100">
                          <a:effectLst/>
                        </a:rPr>
                        <a:t>Supernatural assurance concerning what God is going to do before He does it, defying all natural reason and circumstances</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26955" marR="26955" marT="0" marB="0"/>
                </a:tc>
                <a:tc>
                  <a:txBody>
                    <a:bodyPr/>
                    <a:lstStyle/>
                    <a:p>
                      <a:pPr marL="0" marR="0">
                        <a:lnSpc>
                          <a:spcPct val="115000"/>
                        </a:lnSpc>
                        <a:spcAft>
                          <a:spcPts val="800"/>
                        </a:spcAft>
                        <a:buNone/>
                      </a:pPr>
                      <a:r>
                        <a:rPr lang="en-US" sz="1000" kern="100">
                          <a:effectLst/>
                        </a:rPr>
                        <a:t>Natural positive thinking or striving to maintain conviction</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26955" marR="26955" marT="0" marB="0"/>
                </a:tc>
                <a:extLst>
                  <a:ext uri="{0D108BD9-81ED-4DB2-BD59-A6C34878D82A}">
                    <a16:rowId xmlns:a16="http://schemas.microsoft.com/office/drawing/2014/main" val="3525972420"/>
                  </a:ext>
                </a:extLst>
              </a:tr>
              <a:tr h="374102">
                <a:tc>
                  <a:txBody>
                    <a:bodyPr/>
                    <a:lstStyle/>
                    <a:p>
                      <a:pPr marL="0" marR="0">
                        <a:lnSpc>
                          <a:spcPct val="115000"/>
                        </a:lnSpc>
                        <a:spcAft>
                          <a:spcPts val="800"/>
                        </a:spcAft>
                        <a:buNone/>
                      </a:pPr>
                      <a:r>
                        <a:rPr lang="en-US" sz="1000" kern="100">
                          <a:effectLst/>
                        </a:rPr>
                        <a:t>Gift of Healing</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26955" marR="26955" marT="0" marB="0"/>
                </a:tc>
                <a:tc>
                  <a:txBody>
                    <a:bodyPr/>
                    <a:lstStyle/>
                    <a:p>
                      <a:pPr marL="0" marR="0">
                        <a:lnSpc>
                          <a:spcPct val="115000"/>
                        </a:lnSpc>
                        <a:spcAft>
                          <a:spcPts val="800"/>
                        </a:spcAft>
                        <a:buNone/>
                      </a:pPr>
                      <a:r>
                        <a:rPr lang="en-US" sz="1000" kern="100" dirty="0">
                          <a:effectLst/>
                        </a:rPr>
                        <a:t>Supernatural physical, mental, emotional, or spiritual cures</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26955" marR="26955" marT="0" marB="0"/>
                </a:tc>
                <a:tc>
                  <a:txBody>
                    <a:bodyPr/>
                    <a:lstStyle/>
                    <a:p>
                      <a:pPr marL="0" marR="0">
                        <a:lnSpc>
                          <a:spcPct val="115000"/>
                        </a:lnSpc>
                        <a:spcAft>
                          <a:spcPts val="800"/>
                        </a:spcAft>
                        <a:buNone/>
                      </a:pPr>
                      <a:r>
                        <a:rPr lang="en-US" sz="1000" kern="100">
                          <a:effectLst/>
                        </a:rPr>
                        <a:t>Psychic healing, quackery, generated by humans, at our will or constant disposal</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26955" marR="26955" marT="0" marB="0"/>
                </a:tc>
                <a:extLst>
                  <a:ext uri="{0D108BD9-81ED-4DB2-BD59-A6C34878D82A}">
                    <a16:rowId xmlns:a16="http://schemas.microsoft.com/office/drawing/2014/main" val="4199161740"/>
                  </a:ext>
                </a:extLst>
              </a:tr>
              <a:tr h="200219">
                <a:tc>
                  <a:txBody>
                    <a:bodyPr/>
                    <a:lstStyle/>
                    <a:p>
                      <a:pPr marL="0" marR="0">
                        <a:lnSpc>
                          <a:spcPct val="115000"/>
                        </a:lnSpc>
                        <a:spcAft>
                          <a:spcPts val="800"/>
                        </a:spcAft>
                        <a:buNone/>
                      </a:pPr>
                      <a:r>
                        <a:rPr lang="en-US" sz="1000" kern="100">
                          <a:effectLst/>
                        </a:rPr>
                        <a:t>Effecting of Miracles</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26955" marR="26955" marT="0" marB="0"/>
                </a:tc>
                <a:tc>
                  <a:txBody>
                    <a:bodyPr/>
                    <a:lstStyle/>
                    <a:p>
                      <a:pPr marL="0" marR="0">
                        <a:lnSpc>
                          <a:spcPct val="115000"/>
                        </a:lnSpc>
                        <a:spcAft>
                          <a:spcPts val="800"/>
                        </a:spcAft>
                        <a:buNone/>
                      </a:pPr>
                      <a:r>
                        <a:rPr lang="en-US" sz="1000" kern="100">
                          <a:effectLst/>
                        </a:rPr>
                        <a:t>God performing what is naturally impossible through a human vessel</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26955" marR="26955" marT="0" marB="0"/>
                </a:tc>
                <a:tc>
                  <a:txBody>
                    <a:bodyPr/>
                    <a:lstStyle/>
                    <a:p>
                      <a:pPr marL="0" marR="0">
                        <a:lnSpc>
                          <a:spcPct val="115000"/>
                        </a:lnSpc>
                        <a:spcAft>
                          <a:spcPts val="800"/>
                        </a:spcAft>
                        <a:buNone/>
                      </a:pPr>
                      <a:r>
                        <a:rPr lang="en-US" sz="1000" kern="100">
                          <a:effectLst/>
                        </a:rPr>
                        <a:t>Magic, psychic phenomenon, possible through human effort or expertise</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26955" marR="26955" marT="0" marB="0"/>
                </a:tc>
                <a:extLst>
                  <a:ext uri="{0D108BD9-81ED-4DB2-BD59-A6C34878D82A}">
                    <a16:rowId xmlns:a16="http://schemas.microsoft.com/office/drawing/2014/main" val="1535615020"/>
                  </a:ext>
                </a:extLst>
              </a:tr>
              <a:tr h="200219">
                <a:tc>
                  <a:txBody>
                    <a:bodyPr/>
                    <a:lstStyle/>
                    <a:p>
                      <a:pPr marL="0" marR="0">
                        <a:lnSpc>
                          <a:spcPct val="115000"/>
                        </a:lnSpc>
                        <a:spcAft>
                          <a:spcPts val="800"/>
                        </a:spcAft>
                        <a:buNone/>
                      </a:pPr>
                      <a:r>
                        <a:rPr lang="en-US" sz="1000" kern="100">
                          <a:effectLst/>
                        </a:rPr>
                        <a:t>Distinguishing of Spirits</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26955" marR="26955" marT="0" marB="0"/>
                </a:tc>
                <a:tc>
                  <a:txBody>
                    <a:bodyPr/>
                    <a:lstStyle/>
                    <a:p>
                      <a:pPr marL="0" marR="0">
                        <a:lnSpc>
                          <a:spcPct val="115000"/>
                        </a:lnSpc>
                        <a:spcAft>
                          <a:spcPts val="800"/>
                        </a:spcAft>
                        <a:buNone/>
                      </a:pPr>
                      <a:r>
                        <a:rPr lang="en-US" sz="1000" kern="100">
                          <a:effectLst/>
                        </a:rPr>
                        <a:t>Holy Spirit-given ability to identify what type of spirit is at work</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26955" marR="26955" marT="0" marB="0"/>
                </a:tc>
                <a:tc>
                  <a:txBody>
                    <a:bodyPr/>
                    <a:lstStyle/>
                    <a:p>
                      <a:pPr marL="0" marR="0">
                        <a:lnSpc>
                          <a:spcPct val="115000"/>
                        </a:lnSpc>
                        <a:spcAft>
                          <a:spcPts val="800"/>
                        </a:spcAft>
                        <a:buNone/>
                      </a:pPr>
                      <a:r>
                        <a:rPr lang="en-US" sz="1000" kern="100">
                          <a:effectLst/>
                        </a:rPr>
                        <a:t>Natural instincts, a sixth sense, an excuse to entertain evil spirits, intuition</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26955" marR="26955" marT="0" marB="0"/>
                </a:tc>
                <a:extLst>
                  <a:ext uri="{0D108BD9-81ED-4DB2-BD59-A6C34878D82A}">
                    <a16:rowId xmlns:a16="http://schemas.microsoft.com/office/drawing/2014/main" val="902995301"/>
                  </a:ext>
                </a:extLst>
              </a:tr>
              <a:tr h="200219">
                <a:tc>
                  <a:txBody>
                    <a:bodyPr/>
                    <a:lstStyle/>
                    <a:p>
                      <a:pPr marL="0" marR="0">
                        <a:lnSpc>
                          <a:spcPct val="115000"/>
                        </a:lnSpc>
                        <a:spcAft>
                          <a:spcPts val="800"/>
                        </a:spcAft>
                        <a:buNone/>
                      </a:pPr>
                      <a:r>
                        <a:rPr lang="en-US" sz="1000" kern="100">
                          <a:effectLst/>
                        </a:rPr>
                        <a:t>Various Kinds of Tongues</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26955" marR="26955" marT="0" marB="0"/>
                </a:tc>
                <a:tc>
                  <a:txBody>
                    <a:bodyPr/>
                    <a:lstStyle/>
                    <a:p>
                      <a:pPr marL="0" marR="0">
                        <a:lnSpc>
                          <a:spcPct val="115000"/>
                        </a:lnSpc>
                        <a:spcAft>
                          <a:spcPts val="800"/>
                        </a:spcAft>
                        <a:buNone/>
                      </a:pPr>
                      <a:r>
                        <a:rPr lang="en-US" sz="1000" kern="100">
                          <a:effectLst/>
                        </a:rPr>
                        <a:t>Speaking unlearned language in words given by the Holy Spirit</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26955" marR="26955" marT="0" marB="0"/>
                </a:tc>
                <a:tc>
                  <a:txBody>
                    <a:bodyPr/>
                    <a:lstStyle/>
                    <a:p>
                      <a:pPr marL="0" marR="0">
                        <a:lnSpc>
                          <a:spcPct val="115000"/>
                        </a:lnSpc>
                        <a:spcAft>
                          <a:spcPts val="800"/>
                        </a:spcAft>
                        <a:buNone/>
                      </a:pPr>
                      <a:r>
                        <a:rPr lang="en-US" sz="1000" kern="100">
                          <a:effectLst/>
                        </a:rPr>
                        <a:t>Gibberish, taught by humans, learned, or composed in the mind</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26955" marR="26955" marT="0" marB="0"/>
                </a:tc>
                <a:extLst>
                  <a:ext uri="{0D108BD9-81ED-4DB2-BD59-A6C34878D82A}">
                    <a16:rowId xmlns:a16="http://schemas.microsoft.com/office/drawing/2014/main" val="3840948328"/>
                  </a:ext>
                </a:extLst>
              </a:tr>
              <a:tr h="374102">
                <a:tc>
                  <a:txBody>
                    <a:bodyPr/>
                    <a:lstStyle/>
                    <a:p>
                      <a:pPr marL="0" marR="0">
                        <a:lnSpc>
                          <a:spcPct val="115000"/>
                        </a:lnSpc>
                        <a:spcAft>
                          <a:spcPts val="800"/>
                        </a:spcAft>
                        <a:buNone/>
                      </a:pPr>
                      <a:r>
                        <a:rPr lang="en-US" sz="1000" kern="100">
                          <a:effectLst/>
                        </a:rPr>
                        <a:t>Interpretation of Tongues</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26955" marR="26955" marT="0" marB="0"/>
                </a:tc>
                <a:tc>
                  <a:txBody>
                    <a:bodyPr/>
                    <a:lstStyle/>
                    <a:p>
                      <a:pPr marL="0" marR="0">
                        <a:lnSpc>
                          <a:spcPct val="115000"/>
                        </a:lnSpc>
                        <a:spcAft>
                          <a:spcPts val="800"/>
                        </a:spcAft>
                        <a:buNone/>
                      </a:pPr>
                      <a:r>
                        <a:rPr lang="en-US" sz="1000" kern="100">
                          <a:effectLst/>
                        </a:rPr>
                        <a:t>Receiving and declaring the meaning of unlearned spiritual or earthly language</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26955" marR="26955" marT="0" marB="0"/>
                </a:tc>
                <a:tc>
                  <a:txBody>
                    <a:bodyPr/>
                    <a:lstStyle/>
                    <a:p>
                      <a:pPr marL="0" marR="0">
                        <a:lnSpc>
                          <a:spcPct val="115000"/>
                        </a:lnSpc>
                        <a:spcAft>
                          <a:spcPts val="800"/>
                        </a:spcAft>
                        <a:buNone/>
                      </a:pPr>
                      <a:r>
                        <a:rPr lang="en-US" sz="1000" kern="100">
                          <a:effectLst/>
                        </a:rPr>
                        <a:t>Translating, decoding, or understanding a known language by any natural means</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26955" marR="26955" marT="0" marB="0"/>
                </a:tc>
                <a:extLst>
                  <a:ext uri="{0D108BD9-81ED-4DB2-BD59-A6C34878D82A}">
                    <a16:rowId xmlns:a16="http://schemas.microsoft.com/office/drawing/2014/main" val="2029763219"/>
                  </a:ext>
                </a:extLst>
              </a:tr>
              <a:tr h="374102">
                <a:tc>
                  <a:txBody>
                    <a:bodyPr/>
                    <a:lstStyle/>
                    <a:p>
                      <a:pPr marL="0" marR="0">
                        <a:lnSpc>
                          <a:spcPct val="115000"/>
                        </a:lnSpc>
                        <a:spcAft>
                          <a:spcPts val="800"/>
                        </a:spcAft>
                        <a:buNone/>
                      </a:pPr>
                      <a:r>
                        <a:rPr lang="en-US" sz="1000" kern="100">
                          <a:effectLst/>
                        </a:rPr>
                        <a:t>Prophecy</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26955" marR="26955" marT="0" marB="0"/>
                </a:tc>
                <a:tc>
                  <a:txBody>
                    <a:bodyPr/>
                    <a:lstStyle/>
                    <a:p>
                      <a:pPr marL="0" marR="0">
                        <a:lnSpc>
                          <a:spcPct val="115000"/>
                        </a:lnSpc>
                        <a:spcAft>
                          <a:spcPts val="800"/>
                        </a:spcAft>
                        <a:buNone/>
                      </a:pPr>
                      <a:r>
                        <a:rPr lang="en-US" sz="1000" kern="100">
                          <a:effectLst/>
                        </a:rPr>
                        <a:t>To flow forth like a fountain; to declare the Holy Spirit-imparted mind of God for edification, exhortation, consolation, guidance, or disclosure of things to come</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26955" marR="26955" marT="0" marB="0"/>
                </a:tc>
                <a:tc>
                  <a:txBody>
                    <a:bodyPr/>
                    <a:lstStyle/>
                    <a:p>
                      <a:pPr marL="0" marR="0">
                        <a:lnSpc>
                          <a:spcPct val="115000"/>
                        </a:lnSpc>
                        <a:spcAft>
                          <a:spcPts val="800"/>
                        </a:spcAft>
                        <a:buNone/>
                      </a:pPr>
                      <a:r>
                        <a:rPr lang="en-US" sz="1000" kern="100">
                          <a:effectLst/>
                        </a:rPr>
                        <a:t>ESP, fortune-telling, psychic phenomenon, naturally deduced advice, a platform for personal theology</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26955" marR="26955" marT="0" marB="0"/>
                </a:tc>
                <a:extLst>
                  <a:ext uri="{0D108BD9-81ED-4DB2-BD59-A6C34878D82A}">
                    <a16:rowId xmlns:a16="http://schemas.microsoft.com/office/drawing/2014/main" val="1121296069"/>
                  </a:ext>
                </a:extLst>
              </a:tr>
              <a:tr h="302172">
                <a:tc>
                  <a:txBody>
                    <a:bodyPr/>
                    <a:lstStyle/>
                    <a:p>
                      <a:pPr marL="0" marR="0">
                        <a:lnSpc>
                          <a:spcPct val="115000"/>
                        </a:lnSpc>
                        <a:spcAft>
                          <a:spcPts val="800"/>
                        </a:spcAft>
                        <a:buNone/>
                      </a:pPr>
                      <a:r>
                        <a:rPr lang="en-US" sz="1000" kern="100">
                          <a:effectLst/>
                        </a:rPr>
                        <a:t>Prophetic Visions</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26955" marR="26955" marT="0" marB="0"/>
                </a:tc>
                <a:tc>
                  <a:txBody>
                    <a:bodyPr/>
                    <a:lstStyle/>
                    <a:p>
                      <a:pPr marL="0" marR="0">
                        <a:lnSpc>
                          <a:spcPct val="115000"/>
                        </a:lnSpc>
                        <a:spcAft>
                          <a:spcPts val="800"/>
                        </a:spcAft>
                        <a:buNone/>
                      </a:pPr>
                      <a:r>
                        <a:rPr lang="en-US" sz="1000" kern="100">
                          <a:effectLst/>
                        </a:rPr>
                        <a:t>Visual prophetic exhortation, edification, consolation, and/or disclosure of things to come, illustrating the counsel of God</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26955" marR="26955" marT="0" marB="0"/>
                </a:tc>
                <a:tc>
                  <a:txBody>
                    <a:bodyPr/>
                    <a:lstStyle/>
                    <a:p>
                      <a:pPr marL="0" marR="0">
                        <a:lnSpc>
                          <a:spcPct val="115000"/>
                        </a:lnSpc>
                        <a:spcAft>
                          <a:spcPts val="800"/>
                        </a:spcAft>
                        <a:buNone/>
                      </a:pPr>
                      <a:r>
                        <a:rPr lang="en-US" sz="1000" kern="100">
                          <a:effectLst/>
                        </a:rPr>
                        <a:t>Hallucinations, figments of imagination, signs of mental illness</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26955" marR="26955" marT="0" marB="0"/>
                </a:tc>
                <a:extLst>
                  <a:ext uri="{0D108BD9-81ED-4DB2-BD59-A6C34878D82A}">
                    <a16:rowId xmlns:a16="http://schemas.microsoft.com/office/drawing/2014/main" val="163654367"/>
                  </a:ext>
                </a:extLst>
              </a:tr>
              <a:tr h="374102">
                <a:tc>
                  <a:txBody>
                    <a:bodyPr/>
                    <a:lstStyle/>
                    <a:p>
                      <a:pPr marL="0" marR="0">
                        <a:lnSpc>
                          <a:spcPct val="115000"/>
                        </a:lnSpc>
                        <a:spcAft>
                          <a:spcPts val="800"/>
                        </a:spcAft>
                        <a:buNone/>
                      </a:pPr>
                      <a:r>
                        <a:rPr lang="en-US" sz="1000" kern="100">
                          <a:effectLst/>
                        </a:rPr>
                        <a:t>Prophetic Dreams</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26955" marR="26955" marT="0" marB="0"/>
                </a:tc>
                <a:tc>
                  <a:txBody>
                    <a:bodyPr/>
                    <a:lstStyle/>
                    <a:p>
                      <a:pPr marL="0" marR="0">
                        <a:lnSpc>
                          <a:spcPct val="115000"/>
                        </a:lnSpc>
                        <a:spcAft>
                          <a:spcPts val="800"/>
                        </a:spcAft>
                        <a:buNone/>
                      </a:pPr>
                      <a:r>
                        <a:rPr lang="en-US" sz="1000" kern="100">
                          <a:effectLst/>
                        </a:rPr>
                        <a:t>Supernatural exhortation, edification, consolation, and/or disclosure of things to come via dreams, also known as night visions</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26955" marR="26955" marT="0" marB="0"/>
                </a:tc>
                <a:tc>
                  <a:txBody>
                    <a:bodyPr/>
                    <a:lstStyle/>
                    <a:p>
                      <a:pPr marL="0" marR="0">
                        <a:lnSpc>
                          <a:spcPct val="115000"/>
                        </a:lnSpc>
                        <a:spcAft>
                          <a:spcPts val="800"/>
                        </a:spcAft>
                        <a:buNone/>
                      </a:pPr>
                      <a:r>
                        <a:rPr lang="en-US" sz="1000" kern="100" dirty="0">
                          <a:effectLst/>
                        </a:rPr>
                        <a:t>A product of the natural human dream state</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26955" marR="26955" marT="0" marB="0"/>
                </a:tc>
                <a:extLst>
                  <a:ext uri="{0D108BD9-81ED-4DB2-BD59-A6C34878D82A}">
                    <a16:rowId xmlns:a16="http://schemas.microsoft.com/office/drawing/2014/main" val="3456135407"/>
                  </a:ext>
                </a:extLst>
              </a:tr>
            </a:tbl>
          </a:graphicData>
        </a:graphic>
      </p:graphicFrame>
    </p:spTree>
    <p:extLst>
      <p:ext uri="{BB962C8B-B14F-4D97-AF65-F5344CB8AC3E}">
        <p14:creationId xmlns:p14="http://schemas.microsoft.com/office/powerpoint/2010/main" val="39202500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C4DD10E6-914E-4F17-ABD5-8F016C23EE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F9023182-6D3E-438B-8E1A-DBF47C70D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351628" cy="6858000"/>
          </a:xfrm>
          <a:custGeom>
            <a:avLst/>
            <a:gdLst>
              <a:gd name="connsiteX0" fmla="*/ 0 w 7351628"/>
              <a:gd name="connsiteY0" fmla="*/ 0 h 6858000"/>
              <a:gd name="connsiteX1" fmla="*/ 1482273 w 7351628"/>
              <a:gd name="connsiteY1" fmla="*/ 0 h 6858000"/>
              <a:gd name="connsiteX2" fmla="*/ 2438400 w 7351628"/>
              <a:gd name="connsiteY2" fmla="*/ 0 h 6858000"/>
              <a:gd name="connsiteX3" fmla="*/ 7351628 w 7351628"/>
              <a:gd name="connsiteY3" fmla="*/ 0 h 6858000"/>
              <a:gd name="connsiteX4" fmla="*/ 3920673 w 7351628"/>
              <a:gd name="connsiteY4" fmla="*/ 3430955 h 6858000"/>
              <a:gd name="connsiteX5" fmla="*/ 7175072 w 7351628"/>
              <a:gd name="connsiteY5" fmla="*/ 6857446 h 6858000"/>
              <a:gd name="connsiteX6" fmla="*/ 7196984 w 7351628"/>
              <a:gd name="connsiteY6" fmla="*/ 6858000 h 6858000"/>
              <a:gd name="connsiteX7" fmla="*/ 2438400 w 7351628"/>
              <a:gd name="connsiteY7" fmla="*/ 6858000 h 6858000"/>
              <a:gd name="connsiteX8" fmla="*/ 1482273 w 7351628"/>
              <a:gd name="connsiteY8" fmla="*/ 6858000 h 6858000"/>
              <a:gd name="connsiteX9" fmla="*/ 0 w 7351628"/>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51628" h="6858000">
                <a:moveTo>
                  <a:pt x="0" y="0"/>
                </a:moveTo>
                <a:lnTo>
                  <a:pt x="1482273" y="0"/>
                </a:lnTo>
                <a:lnTo>
                  <a:pt x="2438400" y="0"/>
                </a:lnTo>
                <a:lnTo>
                  <a:pt x="7351628" y="0"/>
                </a:lnTo>
                <a:cubicBezTo>
                  <a:pt x="5456764" y="0"/>
                  <a:pt x="3920673" y="1536091"/>
                  <a:pt x="3920673" y="3430955"/>
                </a:cubicBezTo>
                <a:cubicBezTo>
                  <a:pt x="3920673" y="5266604"/>
                  <a:pt x="5362258" y="6765554"/>
                  <a:pt x="7175072" y="6857446"/>
                </a:cubicBezTo>
                <a:lnTo>
                  <a:pt x="7196984" y="6858000"/>
                </a:lnTo>
                <a:lnTo>
                  <a:pt x="2438400" y="6858000"/>
                </a:lnTo>
                <a:lnTo>
                  <a:pt x="1482273"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66989A7B-378A-4C5A-83D3-92770B761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56350" y="0"/>
            <a:ext cx="7351628" cy="6858000"/>
          </a:xfrm>
          <a:custGeom>
            <a:avLst/>
            <a:gdLst>
              <a:gd name="connsiteX0" fmla="*/ 0 w 7351628"/>
              <a:gd name="connsiteY0" fmla="*/ 0 h 6858000"/>
              <a:gd name="connsiteX1" fmla="*/ 1482273 w 7351628"/>
              <a:gd name="connsiteY1" fmla="*/ 0 h 6858000"/>
              <a:gd name="connsiteX2" fmla="*/ 2438400 w 7351628"/>
              <a:gd name="connsiteY2" fmla="*/ 0 h 6858000"/>
              <a:gd name="connsiteX3" fmla="*/ 7351628 w 7351628"/>
              <a:gd name="connsiteY3" fmla="*/ 0 h 6858000"/>
              <a:gd name="connsiteX4" fmla="*/ 3920673 w 7351628"/>
              <a:gd name="connsiteY4" fmla="*/ 3430955 h 6858000"/>
              <a:gd name="connsiteX5" fmla="*/ 7175072 w 7351628"/>
              <a:gd name="connsiteY5" fmla="*/ 6857446 h 6858000"/>
              <a:gd name="connsiteX6" fmla="*/ 7196984 w 7351628"/>
              <a:gd name="connsiteY6" fmla="*/ 6858000 h 6858000"/>
              <a:gd name="connsiteX7" fmla="*/ 2438400 w 7351628"/>
              <a:gd name="connsiteY7" fmla="*/ 6858000 h 6858000"/>
              <a:gd name="connsiteX8" fmla="*/ 1482273 w 7351628"/>
              <a:gd name="connsiteY8" fmla="*/ 6858000 h 6858000"/>
              <a:gd name="connsiteX9" fmla="*/ 0 w 7351628"/>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51628" h="6858000">
                <a:moveTo>
                  <a:pt x="0" y="0"/>
                </a:moveTo>
                <a:lnTo>
                  <a:pt x="1482273" y="0"/>
                </a:lnTo>
                <a:lnTo>
                  <a:pt x="2438400" y="0"/>
                </a:lnTo>
                <a:lnTo>
                  <a:pt x="7351628" y="0"/>
                </a:lnTo>
                <a:cubicBezTo>
                  <a:pt x="5456764" y="0"/>
                  <a:pt x="3920673" y="1536091"/>
                  <a:pt x="3920673" y="3430955"/>
                </a:cubicBezTo>
                <a:cubicBezTo>
                  <a:pt x="3920673" y="5266604"/>
                  <a:pt x="5362258" y="6765554"/>
                  <a:pt x="7175072" y="6857446"/>
                </a:cubicBezTo>
                <a:lnTo>
                  <a:pt x="7196984" y="6858000"/>
                </a:lnTo>
                <a:lnTo>
                  <a:pt x="2438400" y="6858000"/>
                </a:lnTo>
                <a:lnTo>
                  <a:pt x="1482273" y="6858000"/>
                </a:lnTo>
                <a:lnTo>
                  <a:pt x="0" y="6858000"/>
                </a:ln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itle 17">
            <a:extLst>
              <a:ext uri="{FF2B5EF4-FFF2-40B4-BE49-F238E27FC236}">
                <a16:creationId xmlns:a16="http://schemas.microsoft.com/office/drawing/2014/main" id="{BC51F11E-1ECC-2B57-E5F0-D8F8526D3FD4}"/>
              </a:ext>
            </a:extLst>
          </p:cNvPr>
          <p:cNvSpPr>
            <a:spLocks noGrp="1"/>
          </p:cNvSpPr>
          <p:nvPr>
            <p:ph type="title"/>
          </p:nvPr>
        </p:nvSpPr>
        <p:spPr>
          <a:xfrm>
            <a:off x="609601" y="685800"/>
            <a:ext cx="2984390" cy="5486400"/>
          </a:xfrm>
        </p:spPr>
        <p:txBody>
          <a:bodyPr anchor="ctr">
            <a:normAutofit/>
          </a:bodyPr>
          <a:lstStyle/>
          <a:p>
            <a:r>
              <a:rPr lang="en-US">
                <a:solidFill>
                  <a:srgbClr val="FFFFFF"/>
                </a:solidFill>
              </a:rPr>
              <a:t>Everything Matters</a:t>
            </a:r>
          </a:p>
        </p:txBody>
      </p:sp>
      <p:sp useBgFill="1">
        <p:nvSpPr>
          <p:cNvPr id="30" name="Freeform: Shape 29">
            <a:extLst>
              <a:ext uri="{FF2B5EF4-FFF2-40B4-BE49-F238E27FC236}">
                <a16:creationId xmlns:a16="http://schemas.microsoft.com/office/drawing/2014/main" id="{D493E550-6182-46EC-9D62-577FCFBA60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898035" y="-3910"/>
            <a:ext cx="5963231" cy="6861910"/>
          </a:xfrm>
          <a:custGeom>
            <a:avLst/>
            <a:gdLst>
              <a:gd name="connsiteX0" fmla="*/ 2532276 w 5963231"/>
              <a:gd name="connsiteY0" fmla="*/ 6861910 h 6861910"/>
              <a:gd name="connsiteX1" fmla="*/ 2377645 w 5963231"/>
              <a:gd name="connsiteY1" fmla="*/ 6858000 h 6861910"/>
              <a:gd name="connsiteX2" fmla="*/ 0 w 5963231"/>
              <a:gd name="connsiteY2" fmla="*/ 6858000 h 6861910"/>
              <a:gd name="connsiteX3" fmla="*/ 0 w 5963231"/>
              <a:gd name="connsiteY3" fmla="*/ 0 h 6861910"/>
              <a:gd name="connsiteX4" fmla="*/ 2532276 w 5963231"/>
              <a:gd name="connsiteY4" fmla="*/ 0 h 6861910"/>
              <a:gd name="connsiteX5" fmla="*/ 2547568 w 5963231"/>
              <a:gd name="connsiteY5" fmla="*/ 0 h 6861910"/>
              <a:gd name="connsiteX6" fmla="*/ 2547568 w 5963231"/>
              <a:gd name="connsiteY6" fmla="*/ 387 h 6861910"/>
              <a:gd name="connsiteX7" fmla="*/ 2708832 w 5963231"/>
              <a:gd name="connsiteY7" fmla="*/ 4464 h 6861910"/>
              <a:gd name="connsiteX8" fmla="*/ 5963231 w 5963231"/>
              <a:gd name="connsiteY8" fmla="*/ 3430955 h 6861910"/>
              <a:gd name="connsiteX9" fmla="*/ 2532276 w 5963231"/>
              <a:gd name="connsiteY9" fmla="*/ 6861910 h 6861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963231" h="6861910">
                <a:moveTo>
                  <a:pt x="2532276" y="6861910"/>
                </a:moveTo>
                <a:lnTo>
                  <a:pt x="2377645" y="6858000"/>
                </a:lnTo>
                <a:lnTo>
                  <a:pt x="0" y="6858000"/>
                </a:lnTo>
                <a:lnTo>
                  <a:pt x="0" y="0"/>
                </a:lnTo>
                <a:lnTo>
                  <a:pt x="2532276" y="0"/>
                </a:lnTo>
                <a:lnTo>
                  <a:pt x="2547568" y="0"/>
                </a:lnTo>
                <a:lnTo>
                  <a:pt x="2547568" y="387"/>
                </a:lnTo>
                <a:lnTo>
                  <a:pt x="2708832" y="4464"/>
                </a:lnTo>
                <a:cubicBezTo>
                  <a:pt x="4521646" y="96356"/>
                  <a:pt x="5963231" y="1595306"/>
                  <a:pt x="5963231" y="3430955"/>
                </a:cubicBezTo>
                <a:cubicBezTo>
                  <a:pt x="5963231" y="5325819"/>
                  <a:pt x="4427140" y="6861910"/>
                  <a:pt x="2532276" y="6861910"/>
                </a:cubicBezTo>
                <a:close/>
              </a:path>
            </a:pathLst>
          </a:custGeom>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Slide Number Placeholder 1">
            <a:extLst>
              <a:ext uri="{FF2B5EF4-FFF2-40B4-BE49-F238E27FC236}">
                <a16:creationId xmlns:a16="http://schemas.microsoft.com/office/drawing/2014/main" id="{B8E02517-30CC-DF86-C2E4-CBC45791606A}"/>
              </a:ext>
            </a:extLst>
          </p:cNvPr>
          <p:cNvSpPr>
            <a:spLocks noGrp="1"/>
          </p:cNvSpPr>
          <p:nvPr>
            <p:ph type="sldNum" sz="quarter" idx="12"/>
          </p:nvPr>
        </p:nvSpPr>
        <p:spPr>
          <a:xfrm>
            <a:off x="11391152" y="6434524"/>
            <a:ext cx="693261" cy="365125"/>
          </a:xfrm>
        </p:spPr>
        <p:txBody>
          <a:bodyPr>
            <a:normAutofit/>
          </a:bodyPr>
          <a:lstStyle/>
          <a:p>
            <a:pPr>
              <a:lnSpc>
                <a:spcPct val="90000"/>
              </a:lnSpc>
              <a:spcAft>
                <a:spcPts val="600"/>
              </a:spcAft>
            </a:pPr>
            <a:fld id="{08AB70BE-1769-45B8-85A6-0C837432C7E6}" type="slidenum">
              <a:rPr lang="en-US" sz="1900">
                <a:solidFill>
                  <a:schemeClr val="accent2"/>
                </a:solidFill>
              </a:rPr>
              <a:pPr>
                <a:lnSpc>
                  <a:spcPct val="90000"/>
                </a:lnSpc>
                <a:spcAft>
                  <a:spcPts val="600"/>
                </a:spcAft>
              </a:pPr>
              <a:t>21</a:t>
            </a:fld>
            <a:endParaRPr lang="en-US" sz="1900">
              <a:solidFill>
                <a:schemeClr val="accent2"/>
              </a:solidFill>
            </a:endParaRPr>
          </a:p>
        </p:txBody>
      </p:sp>
      <p:graphicFrame>
        <p:nvGraphicFramePr>
          <p:cNvPr id="20" name="Content Placeholder 16">
            <a:extLst>
              <a:ext uri="{FF2B5EF4-FFF2-40B4-BE49-F238E27FC236}">
                <a16:creationId xmlns:a16="http://schemas.microsoft.com/office/drawing/2014/main" id="{91875365-C541-F058-C2B4-E12E5B83E8C0}"/>
              </a:ext>
            </a:extLst>
          </p:cNvPr>
          <p:cNvGraphicFramePr>
            <a:graphicFrameLocks noGrp="1"/>
          </p:cNvGraphicFramePr>
          <p:nvPr>
            <p:ph idx="1"/>
            <p:extLst>
              <p:ext uri="{D42A27DB-BD31-4B8C-83A1-F6EECF244321}">
                <p14:modId xmlns:p14="http://schemas.microsoft.com/office/powerpoint/2010/main" val="1358335643"/>
              </p:ext>
            </p:extLst>
          </p:nvPr>
        </p:nvGraphicFramePr>
        <p:xfrm>
          <a:off x="5181998" y="685800"/>
          <a:ext cx="6400401" cy="53889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328719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E620636-2702-C4A5-8879-1DDA0FE2794E}"/>
              </a:ext>
            </a:extLst>
          </p:cNvPr>
          <p:cNvSpPr>
            <a:spLocks noGrp="1"/>
          </p:cNvSpPr>
          <p:nvPr>
            <p:ph type="title"/>
          </p:nvPr>
        </p:nvSpPr>
        <p:spPr/>
        <p:txBody>
          <a:bodyPr/>
          <a:lstStyle/>
          <a:p>
            <a:r>
              <a:rPr lang="en-US" dirty="0"/>
              <a:t>Take Note:</a:t>
            </a:r>
          </a:p>
        </p:txBody>
      </p:sp>
      <p:sp>
        <p:nvSpPr>
          <p:cNvPr id="6" name="Content Placeholder 5">
            <a:extLst>
              <a:ext uri="{FF2B5EF4-FFF2-40B4-BE49-F238E27FC236}">
                <a16:creationId xmlns:a16="http://schemas.microsoft.com/office/drawing/2014/main" id="{3DA2B86D-0B82-227C-11D6-4B05F69420A5}"/>
              </a:ext>
            </a:extLst>
          </p:cNvPr>
          <p:cNvSpPr>
            <a:spLocks noGrp="1"/>
          </p:cNvSpPr>
          <p:nvPr>
            <p:ph sz="half" idx="1"/>
          </p:nvPr>
        </p:nvSpPr>
        <p:spPr/>
        <p:txBody>
          <a:bodyPr>
            <a:normAutofit fontScale="55000" lnSpcReduction="20000"/>
          </a:bodyPr>
          <a:lstStyle/>
          <a:p>
            <a:r>
              <a:rPr lang="en-US" b="1" dirty="0"/>
              <a:t>No matter how spectacular or overtly powerful, every spiritual gift is, in essence, a service gift and, rightly used, every service gift can be super-charged by power gifts, distributed by the Holy Spirit</a:t>
            </a:r>
            <a:r>
              <a:rPr lang="en-US" dirty="0"/>
              <a:t>.</a:t>
            </a:r>
          </a:p>
          <a:p>
            <a:endParaRPr lang="en-US" dirty="0"/>
          </a:p>
          <a:p>
            <a:r>
              <a:rPr lang="en-US" dirty="0"/>
              <a:t>“Do not neglect the spiritual gift within you, which was bestowed upon you through prophetic utterance, with the laying on of hands and prophecy by the presbytery. 15 Take pains with these things; be absorbed in them, so that your progress may be evident to all. 16 Pay close attention to yourself and your teaching; persevere in these things; for as you do this you will insure salvation both for yourself and for those who hear you.” 1 Timothy 4:14–16</a:t>
            </a:r>
          </a:p>
          <a:p>
            <a:endParaRPr lang="en-US" dirty="0"/>
          </a:p>
        </p:txBody>
      </p:sp>
      <p:sp>
        <p:nvSpPr>
          <p:cNvPr id="7" name="Content Placeholder 6">
            <a:extLst>
              <a:ext uri="{FF2B5EF4-FFF2-40B4-BE49-F238E27FC236}">
                <a16:creationId xmlns:a16="http://schemas.microsoft.com/office/drawing/2014/main" id="{F628581C-95D9-7EDA-20C2-ABDA1775D813}"/>
              </a:ext>
            </a:extLst>
          </p:cNvPr>
          <p:cNvSpPr>
            <a:spLocks noGrp="1"/>
          </p:cNvSpPr>
          <p:nvPr>
            <p:ph sz="half" idx="2"/>
          </p:nvPr>
        </p:nvSpPr>
        <p:spPr/>
        <p:txBody>
          <a:bodyPr>
            <a:normAutofit fontScale="55000" lnSpcReduction="20000"/>
          </a:bodyPr>
          <a:lstStyle/>
          <a:p>
            <a:r>
              <a:rPr lang="en-US" dirty="0"/>
              <a:t>Danger Will Robinson:</a:t>
            </a:r>
          </a:p>
          <a:p>
            <a:r>
              <a:rPr lang="en-US" dirty="0"/>
              <a:t>Affinities vs. Talents: There's a big difference between being pretty good at an affinity and having a spiritual talent gift.</a:t>
            </a:r>
          </a:p>
          <a:p>
            <a:r>
              <a:rPr lang="en-US" dirty="0"/>
              <a:t>The distinction between natural abilities and spiritual talent gifts can be found in the answer to these questions: </a:t>
            </a:r>
          </a:p>
          <a:p>
            <a:r>
              <a:rPr lang="en-US" dirty="0"/>
              <a:t>  1) Whose will drives the use of that talent? </a:t>
            </a:r>
          </a:p>
          <a:p>
            <a:r>
              <a:rPr lang="en-US" dirty="0"/>
              <a:t>  2) Whose purposes are served? </a:t>
            </a:r>
          </a:p>
          <a:p>
            <a:r>
              <a:rPr lang="en-US" dirty="0"/>
              <a:t>  3) Is the talented human in the driver’s seat?</a:t>
            </a:r>
          </a:p>
          <a:p>
            <a:r>
              <a:rPr lang="en-US" dirty="0"/>
              <a:t>The unredeemed use natural talents according to their personal will and purposes. Spiritually gifted believers are empowered by the Holy Spirit to use their talents in accordance with God's will and purposes.</a:t>
            </a:r>
          </a:p>
          <a:p>
            <a:r>
              <a:rPr lang="en-US" dirty="0"/>
              <a:t>Ultimately, we don’t serve a human audience. We don’t even serve ourselves. Though spiritually gifted talent may perform before hundreds, thousands, even millions of people, in our hearts we serve an audience of One.</a:t>
            </a:r>
          </a:p>
        </p:txBody>
      </p:sp>
      <p:sp>
        <p:nvSpPr>
          <p:cNvPr id="2" name="Slide Number Placeholder 1">
            <a:extLst>
              <a:ext uri="{FF2B5EF4-FFF2-40B4-BE49-F238E27FC236}">
                <a16:creationId xmlns:a16="http://schemas.microsoft.com/office/drawing/2014/main" id="{E2AF7944-D82F-22BB-32D5-3BBBC056758D}"/>
              </a:ext>
            </a:extLst>
          </p:cNvPr>
          <p:cNvSpPr>
            <a:spLocks noGrp="1"/>
          </p:cNvSpPr>
          <p:nvPr>
            <p:ph type="sldNum" sz="quarter" idx="12"/>
          </p:nvPr>
        </p:nvSpPr>
        <p:spPr/>
        <p:txBody>
          <a:bodyPr/>
          <a:lstStyle/>
          <a:p>
            <a:fld id="{08AB70BE-1769-45B8-85A6-0C837432C7E6}" type="slidenum">
              <a:rPr lang="en-US" smtClean="0"/>
              <a:pPr/>
              <a:t>22</a:t>
            </a:fld>
            <a:endParaRPr lang="en-US" dirty="0"/>
          </a:p>
        </p:txBody>
      </p:sp>
    </p:spTree>
    <p:extLst>
      <p:ext uri="{BB962C8B-B14F-4D97-AF65-F5344CB8AC3E}">
        <p14:creationId xmlns:p14="http://schemas.microsoft.com/office/powerpoint/2010/main" val="30692511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47FF013-B8EA-3969-F744-BB6D2A51D0AB}"/>
              </a:ext>
            </a:extLst>
          </p:cNvPr>
          <p:cNvSpPr>
            <a:spLocks noGrp="1"/>
          </p:cNvSpPr>
          <p:nvPr>
            <p:ph type="title"/>
          </p:nvPr>
        </p:nvSpPr>
        <p:spPr/>
        <p:txBody>
          <a:bodyPr>
            <a:normAutofit fontScale="90000"/>
          </a:bodyPr>
          <a:lstStyle/>
          <a:p>
            <a:r>
              <a:rPr lang="en-US" dirty="0"/>
              <a:t>Towering Talents:</a:t>
            </a:r>
            <a:br>
              <a:rPr lang="en-US" dirty="0"/>
            </a:br>
            <a:r>
              <a:rPr lang="en-US" dirty="0"/>
              <a:t>No matter what service gift you’re operating, it can be infused with powerful potential.</a:t>
            </a:r>
          </a:p>
        </p:txBody>
      </p:sp>
      <p:sp>
        <p:nvSpPr>
          <p:cNvPr id="4" name="Content Placeholder 3">
            <a:extLst>
              <a:ext uri="{FF2B5EF4-FFF2-40B4-BE49-F238E27FC236}">
                <a16:creationId xmlns:a16="http://schemas.microsoft.com/office/drawing/2014/main" id="{F6FB5E93-4E8A-4823-CE0E-CE23591510A3}"/>
              </a:ext>
            </a:extLst>
          </p:cNvPr>
          <p:cNvSpPr>
            <a:spLocks noGrp="1"/>
          </p:cNvSpPr>
          <p:nvPr>
            <p:ph sz="half" idx="1"/>
          </p:nvPr>
        </p:nvSpPr>
        <p:spPr/>
        <p:txBody>
          <a:bodyPr>
            <a:normAutofit fontScale="77500" lnSpcReduction="20000"/>
          </a:bodyPr>
          <a:lstStyle/>
          <a:p>
            <a:r>
              <a:rPr lang="en-US" dirty="0"/>
              <a:t>SERVICE GIFTS: </a:t>
            </a:r>
          </a:p>
          <a:p>
            <a:r>
              <a:rPr lang="en-US" dirty="0"/>
              <a:t>  1) conform our hearts to sacrificial Christ-likeness </a:t>
            </a:r>
          </a:p>
          <a:p>
            <a:r>
              <a:rPr lang="en-US" dirty="0"/>
              <a:t>  2) carry us to empowered opportunity</a:t>
            </a:r>
          </a:p>
          <a:p>
            <a:r>
              <a:rPr lang="en-US" dirty="0"/>
              <a:t>“Not by might nor by power, but by My Spirit,” says the Lord of Hosts. Zechariah 4:6</a:t>
            </a:r>
          </a:p>
          <a:p>
            <a:r>
              <a:rPr lang="en-US" dirty="0"/>
              <a:t>Rightly used, service gifts transport us. They increase our spiritual reach. They take us to those places where God’s miraculous wonders can come forth, drawing others into the kingdom. Not only should we seek those greater gifts like prophecy from the power gift list. We should also recognize how readily service gifts invite an anointing for power gift ministry.</a:t>
            </a:r>
          </a:p>
        </p:txBody>
      </p:sp>
      <p:sp>
        <p:nvSpPr>
          <p:cNvPr id="6" name="Content Placeholder 5">
            <a:extLst>
              <a:ext uri="{FF2B5EF4-FFF2-40B4-BE49-F238E27FC236}">
                <a16:creationId xmlns:a16="http://schemas.microsoft.com/office/drawing/2014/main" id="{0E171E4E-210E-12F0-5B83-7FEA318C6405}"/>
              </a:ext>
            </a:extLst>
          </p:cNvPr>
          <p:cNvSpPr>
            <a:spLocks noGrp="1"/>
          </p:cNvSpPr>
          <p:nvPr>
            <p:ph sz="half" idx="2"/>
          </p:nvPr>
        </p:nvSpPr>
        <p:spPr/>
        <p:txBody>
          <a:bodyPr>
            <a:normAutofit fontScale="77500" lnSpcReduction="20000"/>
          </a:bodyPr>
          <a:lstStyle/>
          <a:p>
            <a:pPr marL="0" indent="0">
              <a:buNone/>
            </a:pPr>
            <a:r>
              <a:rPr lang="en-US" dirty="0"/>
              <a:t>Our Talents move to epic heights: </a:t>
            </a:r>
          </a:p>
          <a:p>
            <a:r>
              <a:rPr lang="en-US" dirty="0"/>
              <a:t>Epic Encouragement</a:t>
            </a:r>
          </a:p>
          <a:p>
            <a:r>
              <a:rPr lang="en-US" dirty="0"/>
              <a:t>Glorious Giving</a:t>
            </a:r>
          </a:p>
          <a:p>
            <a:r>
              <a:rPr lang="en-US" dirty="0"/>
              <a:t>Manifold Mercy</a:t>
            </a:r>
          </a:p>
          <a:p>
            <a:r>
              <a:rPr lang="en-US" dirty="0"/>
              <a:t>Mega Ministry</a:t>
            </a:r>
          </a:p>
          <a:p>
            <a:r>
              <a:rPr lang="en-US" dirty="0"/>
              <a:t>Spectacular Service</a:t>
            </a:r>
          </a:p>
          <a:p>
            <a:r>
              <a:rPr lang="en-US" dirty="0"/>
              <a:t>Heroic Helps</a:t>
            </a:r>
          </a:p>
          <a:p>
            <a:r>
              <a:rPr lang="en-US" dirty="0"/>
              <a:t>Heavenly Host</a:t>
            </a:r>
          </a:p>
          <a:p>
            <a:r>
              <a:rPr lang="en-US" dirty="0"/>
              <a:t>Almighty Administrations</a:t>
            </a:r>
          </a:p>
          <a:p>
            <a:r>
              <a:rPr lang="en-US" dirty="0"/>
              <a:t>Laudable Leadership</a:t>
            </a:r>
          </a:p>
          <a:p>
            <a:endParaRPr lang="en-US" dirty="0"/>
          </a:p>
        </p:txBody>
      </p:sp>
      <p:sp>
        <p:nvSpPr>
          <p:cNvPr id="2" name="Slide Number Placeholder 1">
            <a:extLst>
              <a:ext uri="{FF2B5EF4-FFF2-40B4-BE49-F238E27FC236}">
                <a16:creationId xmlns:a16="http://schemas.microsoft.com/office/drawing/2014/main" id="{3FAA8E8A-A3A3-C593-30C9-E0E993722106}"/>
              </a:ext>
            </a:extLst>
          </p:cNvPr>
          <p:cNvSpPr>
            <a:spLocks noGrp="1"/>
          </p:cNvSpPr>
          <p:nvPr>
            <p:ph type="sldNum" sz="quarter" idx="12"/>
          </p:nvPr>
        </p:nvSpPr>
        <p:spPr/>
        <p:txBody>
          <a:bodyPr/>
          <a:lstStyle/>
          <a:p>
            <a:fld id="{08AB70BE-1769-45B8-85A6-0C837432C7E6}" type="slidenum">
              <a:rPr lang="en-US" smtClean="0"/>
              <a:pPr/>
              <a:t>23</a:t>
            </a:fld>
            <a:endParaRPr lang="en-US" dirty="0"/>
          </a:p>
        </p:txBody>
      </p:sp>
    </p:spTree>
    <p:extLst>
      <p:ext uri="{BB962C8B-B14F-4D97-AF65-F5344CB8AC3E}">
        <p14:creationId xmlns:p14="http://schemas.microsoft.com/office/powerpoint/2010/main" val="41343617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69DB5D3-4B63-4FD1-BA37-8EBACA587A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BBDA1FD-F245-4707-9DD0-B21388E6D5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88" y="0"/>
            <a:ext cx="7875323" cy="68532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65F7CF-078D-4DB9-942F-CA5C78C735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8624" y="0"/>
            <a:ext cx="7351628" cy="6858000"/>
          </a:xfrm>
          <a:custGeom>
            <a:avLst/>
            <a:gdLst>
              <a:gd name="connsiteX0" fmla="*/ 0 w 7351628"/>
              <a:gd name="connsiteY0" fmla="*/ 0 h 6858000"/>
              <a:gd name="connsiteX1" fmla="*/ 1482273 w 7351628"/>
              <a:gd name="connsiteY1" fmla="*/ 0 h 6858000"/>
              <a:gd name="connsiteX2" fmla="*/ 2438400 w 7351628"/>
              <a:gd name="connsiteY2" fmla="*/ 0 h 6858000"/>
              <a:gd name="connsiteX3" fmla="*/ 7351628 w 7351628"/>
              <a:gd name="connsiteY3" fmla="*/ 0 h 6858000"/>
              <a:gd name="connsiteX4" fmla="*/ 3920673 w 7351628"/>
              <a:gd name="connsiteY4" fmla="*/ 3430955 h 6858000"/>
              <a:gd name="connsiteX5" fmla="*/ 7175072 w 7351628"/>
              <a:gd name="connsiteY5" fmla="*/ 6857446 h 6858000"/>
              <a:gd name="connsiteX6" fmla="*/ 7196984 w 7351628"/>
              <a:gd name="connsiteY6" fmla="*/ 6858000 h 6858000"/>
              <a:gd name="connsiteX7" fmla="*/ 2438400 w 7351628"/>
              <a:gd name="connsiteY7" fmla="*/ 6858000 h 6858000"/>
              <a:gd name="connsiteX8" fmla="*/ 1482273 w 7351628"/>
              <a:gd name="connsiteY8" fmla="*/ 6858000 h 6858000"/>
              <a:gd name="connsiteX9" fmla="*/ 0 w 7351628"/>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51628" h="6858000">
                <a:moveTo>
                  <a:pt x="0" y="0"/>
                </a:moveTo>
                <a:lnTo>
                  <a:pt x="1482273" y="0"/>
                </a:lnTo>
                <a:lnTo>
                  <a:pt x="2438400" y="0"/>
                </a:lnTo>
                <a:lnTo>
                  <a:pt x="7351628" y="0"/>
                </a:lnTo>
                <a:cubicBezTo>
                  <a:pt x="5456764" y="0"/>
                  <a:pt x="3920673" y="1536091"/>
                  <a:pt x="3920673" y="3430955"/>
                </a:cubicBezTo>
                <a:cubicBezTo>
                  <a:pt x="3920673" y="5266604"/>
                  <a:pt x="5362258" y="6765554"/>
                  <a:pt x="7175072" y="6857446"/>
                </a:cubicBezTo>
                <a:lnTo>
                  <a:pt x="7196984" y="6858000"/>
                </a:lnTo>
                <a:lnTo>
                  <a:pt x="2438400" y="6858000"/>
                </a:lnTo>
                <a:lnTo>
                  <a:pt x="1482273" y="6858000"/>
                </a:lnTo>
                <a:lnTo>
                  <a:pt x="0" y="6858000"/>
                </a:ln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5736F10-6634-0270-517A-0BA2E9D6D6B4}"/>
              </a:ext>
            </a:extLst>
          </p:cNvPr>
          <p:cNvSpPr>
            <a:spLocks noGrp="1"/>
          </p:cNvSpPr>
          <p:nvPr>
            <p:ph type="title"/>
          </p:nvPr>
        </p:nvSpPr>
        <p:spPr>
          <a:xfrm>
            <a:off x="609600" y="685800"/>
            <a:ext cx="2952465" cy="5486400"/>
          </a:xfrm>
        </p:spPr>
        <p:txBody>
          <a:bodyPr anchor="ctr">
            <a:normAutofit/>
          </a:bodyPr>
          <a:lstStyle/>
          <a:p>
            <a:r>
              <a:rPr lang="en-US">
                <a:solidFill>
                  <a:srgbClr val="FFFFFF"/>
                </a:solidFill>
              </a:rPr>
              <a:t>Greater gift…</a:t>
            </a:r>
          </a:p>
        </p:txBody>
      </p:sp>
      <p:sp useBgFill="1">
        <p:nvSpPr>
          <p:cNvPr id="16" name="Freeform: Shape 15">
            <a:extLst>
              <a:ext uri="{FF2B5EF4-FFF2-40B4-BE49-F238E27FC236}">
                <a16:creationId xmlns:a16="http://schemas.microsoft.com/office/drawing/2014/main" id="{7C754B97-BF4D-4E8F-8EC3-4906E36CEA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904573" y="0"/>
            <a:ext cx="5963231" cy="6861910"/>
          </a:xfrm>
          <a:custGeom>
            <a:avLst/>
            <a:gdLst>
              <a:gd name="connsiteX0" fmla="*/ 2532276 w 5963231"/>
              <a:gd name="connsiteY0" fmla="*/ 6861910 h 6861910"/>
              <a:gd name="connsiteX1" fmla="*/ 2377645 w 5963231"/>
              <a:gd name="connsiteY1" fmla="*/ 6858000 h 6861910"/>
              <a:gd name="connsiteX2" fmla="*/ 0 w 5963231"/>
              <a:gd name="connsiteY2" fmla="*/ 6858000 h 6861910"/>
              <a:gd name="connsiteX3" fmla="*/ 0 w 5963231"/>
              <a:gd name="connsiteY3" fmla="*/ 0 h 6861910"/>
              <a:gd name="connsiteX4" fmla="*/ 2532276 w 5963231"/>
              <a:gd name="connsiteY4" fmla="*/ 0 h 6861910"/>
              <a:gd name="connsiteX5" fmla="*/ 2547568 w 5963231"/>
              <a:gd name="connsiteY5" fmla="*/ 0 h 6861910"/>
              <a:gd name="connsiteX6" fmla="*/ 2547568 w 5963231"/>
              <a:gd name="connsiteY6" fmla="*/ 387 h 6861910"/>
              <a:gd name="connsiteX7" fmla="*/ 2708832 w 5963231"/>
              <a:gd name="connsiteY7" fmla="*/ 4464 h 6861910"/>
              <a:gd name="connsiteX8" fmla="*/ 5963231 w 5963231"/>
              <a:gd name="connsiteY8" fmla="*/ 3430955 h 6861910"/>
              <a:gd name="connsiteX9" fmla="*/ 2532276 w 5963231"/>
              <a:gd name="connsiteY9" fmla="*/ 6861910 h 6861910"/>
              <a:gd name="connsiteX0" fmla="*/ 2532276 w 5963231"/>
              <a:gd name="connsiteY0" fmla="*/ 6861910 h 6861910"/>
              <a:gd name="connsiteX1" fmla="*/ 0 w 5963231"/>
              <a:gd name="connsiteY1" fmla="*/ 6858000 h 6861910"/>
              <a:gd name="connsiteX2" fmla="*/ 0 w 5963231"/>
              <a:gd name="connsiteY2" fmla="*/ 0 h 6861910"/>
              <a:gd name="connsiteX3" fmla="*/ 2532276 w 5963231"/>
              <a:gd name="connsiteY3" fmla="*/ 0 h 6861910"/>
              <a:gd name="connsiteX4" fmla="*/ 2547568 w 5963231"/>
              <a:gd name="connsiteY4" fmla="*/ 0 h 6861910"/>
              <a:gd name="connsiteX5" fmla="*/ 2547568 w 5963231"/>
              <a:gd name="connsiteY5" fmla="*/ 387 h 6861910"/>
              <a:gd name="connsiteX6" fmla="*/ 2708832 w 5963231"/>
              <a:gd name="connsiteY6" fmla="*/ 4464 h 6861910"/>
              <a:gd name="connsiteX7" fmla="*/ 5963231 w 5963231"/>
              <a:gd name="connsiteY7" fmla="*/ 3430955 h 6861910"/>
              <a:gd name="connsiteX8" fmla="*/ 2532276 w 5963231"/>
              <a:gd name="connsiteY8" fmla="*/ 6861910 h 6861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63231" h="6861910">
                <a:moveTo>
                  <a:pt x="2532276" y="6861910"/>
                </a:moveTo>
                <a:lnTo>
                  <a:pt x="0" y="6858000"/>
                </a:lnTo>
                <a:lnTo>
                  <a:pt x="0" y="0"/>
                </a:lnTo>
                <a:lnTo>
                  <a:pt x="2532276" y="0"/>
                </a:lnTo>
                <a:lnTo>
                  <a:pt x="2547568" y="0"/>
                </a:lnTo>
                <a:lnTo>
                  <a:pt x="2547568" y="387"/>
                </a:lnTo>
                <a:lnTo>
                  <a:pt x="2708832" y="4464"/>
                </a:lnTo>
                <a:cubicBezTo>
                  <a:pt x="4521646" y="96356"/>
                  <a:pt x="5963231" y="1595306"/>
                  <a:pt x="5963231" y="3430955"/>
                </a:cubicBezTo>
                <a:cubicBezTo>
                  <a:pt x="5963231" y="5325819"/>
                  <a:pt x="4427140" y="6861910"/>
                  <a:pt x="2532276" y="6861910"/>
                </a:cubicBezTo>
                <a:close/>
              </a:path>
            </a:pathLst>
          </a:custGeom>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A9EF8241-48D3-20E3-00D8-599CA989E350}"/>
              </a:ext>
            </a:extLst>
          </p:cNvPr>
          <p:cNvSpPr>
            <a:spLocks noGrp="1"/>
          </p:cNvSpPr>
          <p:nvPr>
            <p:ph idx="1"/>
          </p:nvPr>
        </p:nvSpPr>
        <p:spPr>
          <a:xfrm>
            <a:off x="4681538" y="685800"/>
            <a:ext cx="3780074" cy="5491163"/>
          </a:xfrm>
        </p:spPr>
        <p:txBody>
          <a:bodyPr anchor="ctr">
            <a:normAutofit/>
          </a:bodyPr>
          <a:lstStyle/>
          <a:p>
            <a:pPr>
              <a:lnSpc>
                <a:spcPct val="110000"/>
              </a:lnSpc>
            </a:pPr>
            <a:r>
              <a:rPr lang="en-US" sz="1600" dirty="0"/>
              <a:t>Vs 8-10-Paul circles back to Spiritual/Charisma/Supernatural gifts. Why? Are they more important? Do they lean into the power of God vs the ability and work of man? Does it matter? Do we honor, use, promote, and explore spiritual gifts?</a:t>
            </a:r>
          </a:p>
          <a:p>
            <a:pPr>
              <a:lnSpc>
                <a:spcPct val="110000"/>
              </a:lnSpc>
            </a:pPr>
            <a:r>
              <a:rPr lang="en-US" sz="1600" b="1" u="sng" dirty="0">
                <a:hlinkClick r:id="rId2"/>
              </a:rPr>
              <a:t>8 </a:t>
            </a:r>
            <a:r>
              <a:rPr lang="en-US" sz="1600" u="sng" dirty="0">
                <a:hlinkClick r:id="rId2"/>
              </a:rPr>
              <a:t>To one there is given through the Spirit a message of wisdom, to another a message of knowledge by means of the same Spirit, </a:t>
            </a:r>
            <a:r>
              <a:rPr lang="en-US" sz="1600" b="1" u="sng" dirty="0">
                <a:hlinkClick r:id="rId3"/>
              </a:rPr>
              <a:t>9</a:t>
            </a:r>
            <a:r>
              <a:rPr lang="en-US" sz="1600" u="sng" dirty="0">
                <a:hlinkClick r:id="rId3"/>
              </a:rPr>
              <a:t>to another faith by the same Spirit, to another gifts of healing by that one Spirit, </a:t>
            </a:r>
            <a:r>
              <a:rPr lang="en-US" sz="1600" b="1" u="sng" dirty="0">
                <a:hlinkClick r:id="rId4"/>
              </a:rPr>
              <a:t>10</a:t>
            </a:r>
            <a:r>
              <a:rPr lang="en-US" sz="1600" u="sng" dirty="0">
                <a:hlinkClick r:id="rId4"/>
              </a:rPr>
              <a:t>to another miraculous powers, to another prophecy, to another distinguishing between spirits, to another speaking in different kinds of tongues, and to still another the interpretation of tongues</a:t>
            </a:r>
            <a:endParaRPr lang="en-US" sz="1600" dirty="0"/>
          </a:p>
        </p:txBody>
      </p:sp>
      <p:pic>
        <p:nvPicPr>
          <p:cNvPr id="6" name="Picture 5" descr="Multi-colored spinning balls">
            <a:extLst>
              <a:ext uri="{FF2B5EF4-FFF2-40B4-BE49-F238E27FC236}">
                <a16:creationId xmlns:a16="http://schemas.microsoft.com/office/drawing/2014/main" id="{07386E33-6B08-752D-7AFE-5EEDBF12D3F3}"/>
              </a:ext>
            </a:extLst>
          </p:cNvPr>
          <p:cNvPicPr>
            <a:picLocks noChangeAspect="1"/>
          </p:cNvPicPr>
          <p:nvPr/>
        </p:nvPicPr>
        <p:blipFill>
          <a:blip r:embed="rId5"/>
          <a:srcRect l="30065" r="37477"/>
          <a:stretch>
            <a:fillRect/>
          </a:stretch>
        </p:blipFill>
        <p:spPr>
          <a:xfrm>
            <a:off x="8855996" y="-8467"/>
            <a:ext cx="3338900" cy="6866467"/>
          </a:xfrm>
          <a:prstGeom prst="rect">
            <a:avLst/>
          </a:prstGeom>
        </p:spPr>
      </p:pic>
      <p:sp>
        <p:nvSpPr>
          <p:cNvPr id="4" name="Slide Number Placeholder 3">
            <a:extLst>
              <a:ext uri="{FF2B5EF4-FFF2-40B4-BE49-F238E27FC236}">
                <a16:creationId xmlns:a16="http://schemas.microsoft.com/office/drawing/2014/main" id="{2E3BB709-A43B-6C04-735A-1C474D2C4ABD}"/>
              </a:ext>
            </a:extLst>
          </p:cNvPr>
          <p:cNvSpPr>
            <a:spLocks noGrp="1"/>
          </p:cNvSpPr>
          <p:nvPr>
            <p:ph type="sldNum" sz="quarter" idx="12"/>
          </p:nvPr>
        </p:nvSpPr>
        <p:spPr>
          <a:xfrm>
            <a:off x="11391152" y="6434524"/>
            <a:ext cx="693261" cy="365125"/>
          </a:xfrm>
        </p:spPr>
        <p:txBody>
          <a:bodyPr>
            <a:normAutofit/>
          </a:bodyPr>
          <a:lstStyle/>
          <a:p>
            <a:pPr>
              <a:lnSpc>
                <a:spcPct val="90000"/>
              </a:lnSpc>
              <a:spcAft>
                <a:spcPts val="600"/>
              </a:spcAft>
            </a:pPr>
            <a:fld id="{08AB70BE-1769-45B8-85A6-0C837432C7E6}" type="slidenum">
              <a:rPr lang="en-US" sz="1900">
                <a:solidFill>
                  <a:srgbClr val="FFFFFF"/>
                </a:solidFill>
              </a:rPr>
              <a:pPr>
                <a:lnSpc>
                  <a:spcPct val="90000"/>
                </a:lnSpc>
                <a:spcAft>
                  <a:spcPts val="600"/>
                </a:spcAft>
              </a:pPr>
              <a:t>24</a:t>
            </a:fld>
            <a:endParaRPr lang="en-US" sz="1900">
              <a:solidFill>
                <a:srgbClr val="FFFFFF"/>
              </a:solidFill>
            </a:endParaRPr>
          </a:p>
        </p:txBody>
      </p:sp>
    </p:spTree>
    <p:extLst>
      <p:ext uri="{BB962C8B-B14F-4D97-AF65-F5344CB8AC3E}">
        <p14:creationId xmlns:p14="http://schemas.microsoft.com/office/powerpoint/2010/main" val="30760967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DA1FDC3-A629-6E68-490F-5204854B3945}"/>
              </a:ext>
            </a:extLst>
          </p:cNvPr>
          <p:cNvSpPr>
            <a:spLocks noGrp="1"/>
          </p:cNvSpPr>
          <p:nvPr>
            <p:ph type="title"/>
          </p:nvPr>
        </p:nvSpPr>
        <p:spPr/>
        <p:txBody>
          <a:bodyPr/>
          <a:lstStyle/>
          <a:p>
            <a:r>
              <a:rPr lang="en-US" dirty="0"/>
              <a:t>Common Questions:</a:t>
            </a:r>
          </a:p>
        </p:txBody>
      </p:sp>
      <p:sp>
        <p:nvSpPr>
          <p:cNvPr id="7" name="Content Placeholder 6">
            <a:extLst>
              <a:ext uri="{FF2B5EF4-FFF2-40B4-BE49-F238E27FC236}">
                <a16:creationId xmlns:a16="http://schemas.microsoft.com/office/drawing/2014/main" id="{1F5C520A-D337-B560-4E0F-05946633E3A9}"/>
              </a:ext>
            </a:extLst>
          </p:cNvPr>
          <p:cNvSpPr>
            <a:spLocks noGrp="1"/>
          </p:cNvSpPr>
          <p:nvPr>
            <p:ph idx="1"/>
          </p:nvPr>
        </p:nvSpPr>
        <p:spPr>
          <a:xfrm>
            <a:off x="914400" y="1919672"/>
            <a:ext cx="9914860" cy="4347659"/>
          </a:xfrm>
        </p:spPr>
        <p:txBody>
          <a:bodyPr>
            <a:normAutofit fontScale="70000" lnSpcReduction="20000"/>
          </a:bodyPr>
          <a:lstStyle/>
          <a:p>
            <a:r>
              <a:rPr lang="en-US" dirty="0"/>
              <a:t>Quenching the Holy Spirit: The word quench means to extinguish like a fire, to suppress, to cause to cease. Sometimes out of fear or desire to maintain control.</a:t>
            </a:r>
          </a:p>
          <a:p>
            <a:pPr lvl="1"/>
            <a:r>
              <a:rPr lang="en-US" dirty="0"/>
              <a:t>1 Thessalonians 5:19 reminds us not to quench the Spirit.</a:t>
            </a:r>
          </a:p>
          <a:p>
            <a:pPr lvl="1"/>
            <a:r>
              <a:rPr lang="en-US" dirty="0"/>
              <a:t> Hebrews 10:38 reminds us that God takes no pleasure in one who shrinks back from Him.</a:t>
            </a:r>
          </a:p>
          <a:p>
            <a:pPr lvl="1"/>
            <a:r>
              <a:rPr lang="en-US" dirty="0"/>
              <a:t> And we can see that Jesus didn’t do many miracles in his hometown because of their unbelief (a form of quenching). </a:t>
            </a:r>
          </a:p>
          <a:p>
            <a:r>
              <a:rPr lang="en-US" dirty="0"/>
              <a:t>Blaspheming the Holy Spirit-The word blasphemy means to vilify, to speak of as vile or evil, to defame, degrade, slander, or rail against. never attribute the manifestations of the Holy Spirit to the enemy. We shouldn’t speak anything about the Spirit that disparages His sacred works or His position in the Godhead. The Holy Spirit is the antithesis of evil. So to speak of His works as evil is a dangerous offense.</a:t>
            </a:r>
          </a:p>
          <a:p>
            <a:pPr lvl="1"/>
            <a:r>
              <a:rPr lang="en-US" dirty="0"/>
              <a:t>“And everyone who will speak a word against the Son of Man, it will be forgiven him; but he who blasphemes against the Holy Spirit, it will not be forgiven him.” Luke 12:10; Also, Mark 3:22-30; Matthew 12:22-32</a:t>
            </a:r>
          </a:p>
          <a:p>
            <a:r>
              <a:rPr lang="en-US" dirty="0"/>
              <a:t>Grieve for the Holy Spirit -He suffers very real grief when we betray Him by preferring our fleshly desires to His leading.</a:t>
            </a:r>
          </a:p>
          <a:p>
            <a:pPr lvl="1"/>
            <a:r>
              <a:rPr lang="en-US" dirty="0"/>
              <a:t>Ephesians 4:30 exhorts us not to grieve the Holy Spirit who has sealed us for redemption.</a:t>
            </a:r>
          </a:p>
          <a:p>
            <a:r>
              <a:rPr lang="en-US" dirty="0"/>
              <a:t>Will the Holy Spirit make me act weird?</a:t>
            </a:r>
          </a:p>
          <a:p>
            <a:pPr lvl="1"/>
            <a:r>
              <a:rPr lang="en-US" dirty="0"/>
              <a:t>God is God. He may choose to do something new. But any new thing God does will be consistent with the character of the Holy Spirit. Odd behaviors are not. They draw uncomfortable attention to the person rather than to Jesus,  and they’re disruptive.</a:t>
            </a:r>
          </a:p>
          <a:p>
            <a:endParaRPr lang="en-US" dirty="0"/>
          </a:p>
        </p:txBody>
      </p:sp>
      <p:sp>
        <p:nvSpPr>
          <p:cNvPr id="5" name="Slide Number Placeholder 4">
            <a:extLst>
              <a:ext uri="{FF2B5EF4-FFF2-40B4-BE49-F238E27FC236}">
                <a16:creationId xmlns:a16="http://schemas.microsoft.com/office/drawing/2014/main" id="{6301F8C7-D478-C018-1BC0-01BFBAA1C044}"/>
              </a:ext>
            </a:extLst>
          </p:cNvPr>
          <p:cNvSpPr>
            <a:spLocks noGrp="1"/>
          </p:cNvSpPr>
          <p:nvPr>
            <p:ph type="sldNum" sz="quarter" idx="12"/>
          </p:nvPr>
        </p:nvSpPr>
        <p:spPr/>
        <p:txBody>
          <a:bodyPr/>
          <a:lstStyle/>
          <a:p>
            <a:fld id="{08AB70BE-1769-45B8-85A6-0C837432C7E6}" type="slidenum">
              <a:rPr lang="en-US" smtClean="0"/>
              <a:pPr/>
              <a:t>25</a:t>
            </a:fld>
            <a:endParaRPr lang="en-US" dirty="0"/>
          </a:p>
        </p:txBody>
      </p:sp>
    </p:spTree>
    <p:extLst>
      <p:ext uri="{BB962C8B-B14F-4D97-AF65-F5344CB8AC3E}">
        <p14:creationId xmlns:p14="http://schemas.microsoft.com/office/powerpoint/2010/main" val="11749659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354E4A1-6024-4D18-89EA-EB7EF53D3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FA0B0F3-4BE3-414F-BF92-563F722B1F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56" y="0"/>
            <a:ext cx="12186844" cy="2128964"/>
          </a:xfrm>
          <a:custGeom>
            <a:avLst/>
            <a:gdLst>
              <a:gd name="connsiteX0" fmla="*/ 0 w 12186844"/>
              <a:gd name="connsiteY0" fmla="*/ 0 h 2128964"/>
              <a:gd name="connsiteX1" fmla="*/ 12186844 w 12186844"/>
              <a:gd name="connsiteY1" fmla="*/ 0 h 2128964"/>
              <a:gd name="connsiteX2" fmla="*/ 12186844 w 12186844"/>
              <a:gd name="connsiteY2" fmla="*/ 2128964 h 2128964"/>
              <a:gd name="connsiteX3" fmla="*/ 2247277 w 12186844"/>
              <a:gd name="connsiteY3" fmla="*/ 2128964 h 2128964"/>
              <a:gd name="connsiteX4" fmla="*/ 2326545 w 12186844"/>
              <a:gd name="connsiteY4" fmla="*/ 2125211 h 2128964"/>
              <a:gd name="connsiteX5" fmla="*/ 2191729 w 12186844"/>
              <a:gd name="connsiteY5" fmla="*/ 2118828 h 2128964"/>
              <a:gd name="connsiteX6" fmla="*/ 66975 w 12186844"/>
              <a:gd name="connsiteY6" fmla="*/ 349781 h 2128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6844" h="2128964">
                <a:moveTo>
                  <a:pt x="0" y="0"/>
                </a:moveTo>
                <a:lnTo>
                  <a:pt x="12186844" y="0"/>
                </a:lnTo>
                <a:lnTo>
                  <a:pt x="12186844" y="2128964"/>
                </a:lnTo>
                <a:lnTo>
                  <a:pt x="2247277" y="2128964"/>
                </a:lnTo>
                <a:lnTo>
                  <a:pt x="2326545" y="2125211"/>
                </a:lnTo>
                <a:lnTo>
                  <a:pt x="2191729" y="2118828"/>
                </a:lnTo>
                <a:cubicBezTo>
                  <a:pt x="1174891" y="2022044"/>
                  <a:pt x="338983" y="1304706"/>
                  <a:pt x="66975" y="349781"/>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3B544EC4-1768-4207-B2BF-E806799528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33672" y="0"/>
            <a:ext cx="2353172" cy="2431959"/>
          </a:xfrm>
          <a:custGeom>
            <a:avLst/>
            <a:gdLst>
              <a:gd name="connsiteX0" fmla="*/ 0 w 2353172"/>
              <a:gd name="connsiteY0" fmla="*/ 0 h 2431959"/>
              <a:gd name="connsiteX1" fmla="*/ 2353172 w 2353172"/>
              <a:gd name="connsiteY1" fmla="*/ 0 h 2431959"/>
              <a:gd name="connsiteX2" fmla="*/ 2353172 w 2353172"/>
              <a:gd name="connsiteY2" fmla="*/ 2431959 h 2431959"/>
              <a:gd name="connsiteX3" fmla="*/ 2352312 w 2353172"/>
              <a:gd name="connsiteY3" fmla="*/ 2431959 h 2431959"/>
              <a:gd name="connsiteX4" fmla="*/ 2340504 w 2353172"/>
              <a:gd name="connsiteY4" fmla="*/ 2198113 h 2431959"/>
              <a:gd name="connsiteX5" fmla="*/ 134816 w 2353172"/>
              <a:gd name="connsiteY5" fmla="*/ 6383 h 2431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3172" h="2431959">
                <a:moveTo>
                  <a:pt x="0" y="0"/>
                </a:moveTo>
                <a:lnTo>
                  <a:pt x="2353172" y="0"/>
                </a:lnTo>
                <a:lnTo>
                  <a:pt x="2353172" y="2431959"/>
                </a:lnTo>
                <a:lnTo>
                  <a:pt x="2352312" y="2431959"/>
                </a:lnTo>
                <a:lnTo>
                  <a:pt x="2340504" y="2198113"/>
                </a:lnTo>
                <a:cubicBezTo>
                  <a:pt x="2222700" y="1038123"/>
                  <a:pt x="1296917" y="116993"/>
                  <a:pt x="134816" y="6383"/>
                </a:cubicBez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8DE87C2-FBA2-5C6C-57E6-0ADDDC335A5E}"/>
              </a:ext>
            </a:extLst>
          </p:cNvPr>
          <p:cNvSpPr>
            <a:spLocks noGrp="1"/>
          </p:cNvSpPr>
          <p:nvPr>
            <p:ph type="title"/>
          </p:nvPr>
        </p:nvSpPr>
        <p:spPr>
          <a:xfrm>
            <a:off x="914400" y="484497"/>
            <a:ext cx="9753600" cy="1239528"/>
          </a:xfrm>
        </p:spPr>
        <p:txBody>
          <a:bodyPr>
            <a:normAutofit/>
          </a:bodyPr>
          <a:lstStyle/>
          <a:p>
            <a:r>
              <a:rPr lang="en-US">
                <a:solidFill>
                  <a:srgbClr val="FFFFFF"/>
                </a:solidFill>
              </a:rPr>
              <a:t>Common Questions, cont’d.</a:t>
            </a:r>
          </a:p>
        </p:txBody>
      </p:sp>
      <p:sp>
        <p:nvSpPr>
          <p:cNvPr id="3" name="Content Placeholder 2">
            <a:extLst>
              <a:ext uri="{FF2B5EF4-FFF2-40B4-BE49-F238E27FC236}">
                <a16:creationId xmlns:a16="http://schemas.microsoft.com/office/drawing/2014/main" id="{4F59C403-17DC-E188-CF5A-073D67E439FE}"/>
              </a:ext>
            </a:extLst>
          </p:cNvPr>
          <p:cNvSpPr>
            <a:spLocks noGrp="1"/>
          </p:cNvSpPr>
          <p:nvPr>
            <p:ph idx="1"/>
          </p:nvPr>
        </p:nvSpPr>
        <p:spPr>
          <a:xfrm>
            <a:off x="914401" y="2790825"/>
            <a:ext cx="10134600" cy="3386137"/>
          </a:xfrm>
        </p:spPr>
        <p:txBody>
          <a:bodyPr>
            <a:normAutofit/>
          </a:bodyPr>
          <a:lstStyle/>
          <a:p>
            <a:pPr>
              <a:lnSpc>
                <a:spcPct val="110000"/>
              </a:lnSpc>
            </a:pPr>
            <a:r>
              <a:rPr lang="en-US" sz="1000" dirty="0"/>
              <a:t>What is the anointing of the Holy Spirit? If you sense the anointing of the Holy Spirit, simply open yourself to any ministry the Lord might ask you to do. Whether it’s to speak, teach, pray, minister, or take some action under that anointing, humbly step out. Allow Him to demonstrate His power through you.</a:t>
            </a:r>
          </a:p>
          <a:p>
            <a:pPr lvl="1">
              <a:lnSpc>
                <a:spcPct val="110000"/>
              </a:lnSpc>
            </a:pPr>
            <a:r>
              <a:rPr lang="en-US" sz="1000" dirty="0"/>
              <a:t>“And as for you, the anointing which you received from Him abides in you, and you have no need for anyone to teach you; but as His anointing teaches you about all things, and is true and is not a lie, and just as it has taught you, you abide in Him.” 1 John 2:27</a:t>
            </a:r>
          </a:p>
          <a:p>
            <a:pPr>
              <a:lnSpc>
                <a:spcPct val="110000"/>
              </a:lnSpc>
            </a:pPr>
            <a:r>
              <a:rPr lang="en-US" sz="1000" dirty="0"/>
              <a:t>What about my reputation?</a:t>
            </a:r>
          </a:p>
          <a:p>
            <a:pPr lvl="1">
              <a:lnSpc>
                <a:spcPct val="110000"/>
              </a:lnSpc>
            </a:pPr>
            <a:r>
              <a:rPr lang="en-US" sz="1000" dirty="0"/>
              <a:t>Are you afraid of what your family, friends, or colleagues will think? Are there those, even within the body of Christ, who just wouldn’t understand? If you answered “yes” to either question, you’re in good company. Stop for a moment and call to mind each person’s name. Be specific. Confess that these are the relationships that stand between you and fully following Jesus. Pray down your list of names. Ask the Lord to touch their hearts with understanding and to give you the courage to put Him first.</a:t>
            </a:r>
          </a:p>
          <a:p>
            <a:pPr>
              <a:lnSpc>
                <a:spcPct val="110000"/>
              </a:lnSpc>
            </a:pPr>
            <a:r>
              <a:rPr lang="en-US" sz="1000" dirty="0"/>
              <a:t>When does the Holy Spirit come to reside in believers? Numerous Scriptures confirm that upon receiving Jesus as Savior and Lord, the Holy Spirit immediately indwells every believer.</a:t>
            </a:r>
          </a:p>
          <a:p>
            <a:pPr lvl="1">
              <a:lnSpc>
                <a:spcPct val="110000"/>
              </a:lnSpc>
            </a:pPr>
            <a:r>
              <a:rPr lang="en-US" sz="1000" dirty="0"/>
              <a:t>Acts 2:38; Ephesians 1:13</a:t>
            </a:r>
          </a:p>
          <a:p>
            <a:pPr>
              <a:lnSpc>
                <a:spcPct val="110000"/>
              </a:lnSpc>
            </a:pPr>
            <a:r>
              <a:rPr lang="en-US" sz="1000" dirty="0"/>
              <a:t>Difference between water baptism and Holy Spirit Baptism (Acts 8:14-17)</a:t>
            </a:r>
          </a:p>
          <a:p>
            <a:pPr>
              <a:lnSpc>
                <a:spcPct val="110000"/>
              </a:lnSpc>
            </a:pPr>
            <a:r>
              <a:rPr lang="en-US" sz="1000" dirty="0"/>
              <a:t>Can you be low in the Holy Spirit? Yes-Galatians 5:16-25—low spiritually is manifested with ungodly thoughts, behaviors and disposition</a:t>
            </a:r>
          </a:p>
        </p:txBody>
      </p:sp>
      <p:sp>
        <p:nvSpPr>
          <p:cNvPr id="4" name="Slide Number Placeholder 3">
            <a:extLst>
              <a:ext uri="{FF2B5EF4-FFF2-40B4-BE49-F238E27FC236}">
                <a16:creationId xmlns:a16="http://schemas.microsoft.com/office/drawing/2014/main" id="{159B6D16-D0E4-6975-0FAF-6E4B4EC7945A}"/>
              </a:ext>
            </a:extLst>
          </p:cNvPr>
          <p:cNvSpPr>
            <a:spLocks noGrp="1"/>
          </p:cNvSpPr>
          <p:nvPr>
            <p:ph type="sldNum" sz="quarter" idx="12"/>
          </p:nvPr>
        </p:nvSpPr>
        <p:spPr>
          <a:xfrm>
            <a:off x="11391152" y="6434524"/>
            <a:ext cx="693261" cy="365125"/>
          </a:xfrm>
        </p:spPr>
        <p:txBody>
          <a:bodyPr>
            <a:normAutofit/>
          </a:bodyPr>
          <a:lstStyle/>
          <a:p>
            <a:pPr>
              <a:lnSpc>
                <a:spcPct val="90000"/>
              </a:lnSpc>
              <a:spcAft>
                <a:spcPts val="600"/>
              </a:spcAft>
            </a:pPr>
            <a:fld id="{08AB70BE-1769-45B8-85A6-0C837432C7E6}" type="slidenum">
              <a:rPr lang="en-US" sz="1900">
                <a:solidFill>
                  <a:schemeClr val="accent2"/>
                </a:solidFill>
              </a:rPr>
              <a:pPr>
                <a:lnSpc>
                  <a:spcPct val="90000"/>
                </a:lnSpc>
                <a:spcAft>
                  <a:spcPts val="600"/>
                </a:spcAft>
              </a:pPr>
              <a:t>26</a:t>
            </a:fld>
            <a:endParaRPr lang="en-US" sz="1900">
              <a:solidFill>
                <a:schemeClr val="accent2"/>
              </a:solidFill>
            </a:endParaRPr>
          </a:p>
        </p:txBody>
      </p:sp>
    </p:spTree>
    <p:extLst>
      <p:ext uri="{BB962C8B-B14F-4D97-AF65-F5344CB8AC3E}">
        <p14:creationId xmlns:p14="http://schemas.microsoft.com/office/powerpoint/2010/main" val="24791601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F211B5-C4F9-C940-E07F-4C479AA4A6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0B2A3A-C474-2DAF-FD70-5C6989DC445B}"/>
              </a:ext>
            </a:extLst>
          </p:cNvPr>
          <p:cNvSpPr>
            <a:spLocks noGrp="1"/>
          </p:cNvSpPr>
          <p:nvPr>
            <p:ph type="title"/>
          </p:nvPr>
        </p:nvSpPr>
        <p:spPr/>
        <p:txBody>
          <a:bodyPr/>
          <a:lstStyle/>
          <a:p>
            <a:pPr algn="ctr"/>
            <a:r>
              <a:rPr lang="en-US" b="1" dirty="0"/>
              <a:t>A </a:t>
            </a:r>
            <a:r>
              <a:rPr lang="en-US" b="1" u="sng" dirty="0">
                <a:hlinkClick r:id="rId2"/>
              </a:rPr>
              <a:t> Bag</a:t>
            </a:r>
            <a:r>
              <a:rPr lang="en-US" b="1" dirty="0"/>
              <a:t> Of </a:t>
            </a:r>
            <a:r>
              <a:rPr lang="en-US" b="1" u="sng" dirty="0">
                <a:hlinkClick r:id="rId2"/>
              </a:rPr>
              <a:t> Tools</a:t>
            </a:r>
            <a:r>
              <a:rPr lang="en-US" b="1" u="sng" dirty="0"/>
              <a:t> by R.L. Sharpe</a:t>
            </a:r>
            <a:br>
              <a:rPr lang="en-US" b="1" u="sng" dirty="0"/>
            </a:br>
            <a:r>
              <a:rPr lang="en-US" b="1" u="sng" dirty="0"/>
              <a:t> (c. 1890)</a:t>
            </a:r>
            <a:endParaRPr lang="en-US" dirty="0"/>
          </a:p>
        </p:txBody>
      </p:sp>
      <p:sp>
        <p:nvSpPr>
          <p:cNvPr id="3" name="Content Placeholder 2">
            <a:extLst>
              <a:ext uri="{FF2B5EF4-FFF2-40B4-BE49-F238E27FC236}">
                <a16:creationId xmlns:a16="http://schemas.microsoft.com/office/drawing/2014/main" id="{0139DCF2-E28A-3662-03C7-563E5A5329F3}"/>
              </a:ext>
            </a:extLst>
          </p:cNvPr>
          <p:cNvSpPr>
            <a:spLocks noGrp="1"/>
          </p:cNvSpPr>
          <p:nvPr>
            <p:ph idx="1"/>
          </p:nvPr>
        </p:nvSpPr>
        <p:spPr/>
        <p:txBody>
          <a:bodyPr>
            <a:normAutofit fontScale="47500" lnSpcReduction="20000"/>
          </a:bodyPr>
          <a:lstStyle/>
          <a:p>
            <a:pPr algn="ctr"/>
            <a:br>
              <a:rPr lang="en-US" b="1" dirty="0"/>
            </a:br>
            <a:r>
              <a:rPr lang="en-US" b="1" dirty="0"/>
              <a:t> </a:t>
            </a:r>
            <a:br>
              <a:rPr lang="en-US" b="1" dirty="0"/>
            </a:br>
            <a:r>
              <a:rPr lang="en-US" sz="2900" b="1" dirty="0"/>
              <a:t>Isn’t it strange</a:t>
            </a:r>
            <a:br>
              <a:rPr lang="en-US" sz="2900" b="1" dirty="0"/>
            </a:br>
            <a:r>
              <a:rPr lang="en-US" sz="2900" b="1" dirty="0"/>
              <a:t>     That princes and kings,</a:t>
            </a:r>
            <a:br>
              <a:rPr lang="en-US" sz="2900" b="1" dirty="0"/>
            </a:br>
            <a:r>
              <a:rPr lang="en-US" sz="2900" b="1" dirty="0"/>
              <a:t>And clowns that caper</a:t>
            </a:r>
            <a:br>
              <a:rPr lang="en-US" sz="2900" b="1" dirty="0"/>
            </a:br>
            <a:r>
              <a:rPr lang="en-US" sz="2900" b="1" dirty="0"/>
              <a:t>     In sawdust rings,</a:t>
            </a:r>
            <a:br>
              <a:rPr lang="en-US" sz="2900" b="1" dirty="0"/>
            </a:br>
            <a:r>
              <a:rPr lang="en-US" sz="2900" b="1" dirty="0"/>
              <a:t>And common people</a:t>
            </a:r>
            <a:br>
              <a:rPr lang="en-US" sz="2900" b="1" dirty="0"/>
            </a:br>
            <a:r>
              <a:rPr lang="en-US" sz="2900" b="1" dirty="0"/>
              <a:t>     Like you and me</a:t>
            </a:r>
            <a:br>
              <a:rPr lang="en-US" sz="2900" b="1" dirty="0"/>
            </a:br>
            <a:r>
              <a:rPr lang="en-US" sz="2900" b="1" dirty="0"/>
              <a:t>Are builders for eternity?</a:t>
            </a:r>
            <a:br>
              <a:rPr lang="en-US" sz="2900" b="1" dirty="0"/>
            </a:br>
            <a:r>
              <a:rPr lang="en-US" sz="2900" b="1" dirty="0"/>
              <a:t> </a:t>
            </a:r>
            <a:br>
              <a:rPr lang="en-US" sz="2900" b="1" dirty="0"/>
            </a:br>
            <a:r>
              <a:rPr lang="en-US" sz="2900" b="1" dirty="0"/>
              <a:t>Each is given a </a:t>
            </a:r>
            <a:r>
              <a:rPr lang="en-US" sz="2900" b="1" u="sng" dirty="0">
                <a:hlinkClick r:id="rId2"/>
              </a:rPr>
              <a:t>bag</a:t>
            </a:r>
            <a:r>
              <a:rPr lang="en-US" sz="2900" b="1" dirty="0"/>
              <a:t> of tools,</a:t>
            </a:r>
            <a:br>
              <a:rPr lang="en-US" sz="2900" b="1" dirty="0"/>
            </a:br>
            <a:r>
              <a:rPr lang="en-US" sz="2900" b="1" dirty="0"/>
              <a:t>     A shapeless mass,</a:t>
            </a:r>
            <a:br>
              <a:rPr lang="en-US" sz="2900" b="1" dirty="0"/>
            </a:br>
            <a:r>
              <a:rPr lang="en-US" sz="2900" b="1" dirty="0"/>
              <a:t>A book of rules;</a:t>
            </a:r>
            <a:br>
              <a:rPr lang="en-US" sz="2900" b="1" dirty="0"/>
            </a:br>
            <a:r>
              <a:rPr lang="en-US" sz="2900" b="1" dirty="0"/>
              <a:t>     And each must make -</a:t>
            </a:r>
            <a:br>
              <a:rPr lang="en-US" sz="2900" b="1" dirty="0"/>
            </a:br>
            <a:r>
              <a:rPr lang="en-US" sz="2900" b="1" dirty="0"/>
              <a:t>Ere life is flown -</a:t>
            </a:r>
            <a:br>
              <a:rPr lang="en-US" sz="2900" b="1" dirty="0"/>
            </a:br>
            <a:r>
              <a:rPr lang="en-US" sz="2900" b="1" dirty="0"/>
              <a:t>     A stumbling block</a:t>
            </a:r>
            <a:br>
              <a:rPr lang="en-US" sz="2900" b="1" dirty="0"/>
            </a:br>
            <a:r>
              <a:rPr lang="en-US" sz="2900" b="1" dirty="0"/>
              <a:t>Or a steppingstone.</a:t>
            </a:r>
            <a:br>
              <a:rPr lang="en-US" sz="2900" b="1" dirty="0"/>
            </a:br>
            <a:r>
              <a:rPr lang="en-US" sz="2900" b="1" dirty="0"/>
              <a:t> </a:t>
            </a:r>
            <a:br>
              <a:rPr lang="en-US" sz="2900" b="1" dirty="0"/>
            </a:br>
            <a:r>
              <a:rPr lang="en-US" sz="2900" b="1" dirty="0"/>
              <a:t>By R. L. Sharpe (about 1890)</a:t>
            </a:r>
            <a:endParaRPr lang="en-US" sz="2900" dirty="0"/>
          </a:p>
        </p:txBody>
      </p:sp>
      <p:sp>
        <p:nvSpPr>
          <p:cNvPr id="4" name="Slide Number Placeholder 3">
            <a:extLst>
              <a:ext uri="{FF2B5EF4-FFF2-40B4-BE49-F238E27FC236}">
                <a16:creationId xmlns:a16="http://schemas.microsoft.com/office/drawing/2014/main" id="{07961148-2599-3F8C-A4DB-ECABDEA19E14}"/>
              </a:ext>
            </a:extLst>
          </p:cNvPr>
          <p:cNvSpPr>
            <a:spLocks noGrp="1"/>
          </p:cNvSpPr>
          <p:nvPr>
            <p:ph type="sldNum" sz="quarter" idx="12"/>
          </p:nvPr>
        </p:nvSpPr>
        <p:spPr/>
        <p:txBody>
          <a:bodyPr/>
          <a:lstStyle/>
          <a:p>
            <a:fld id="{08AB70BE-1769-45B8-85A6-0C837432C7E6}" type="slidenum">
              <a:rPr lang="en-US" smtClean="0"/>
              <a:pPr/>
              <a:t>27</a:t>
            </a:fld>
            <a:endParaRPr lang="en-US" dirty="0"/>
          </a:p>
        </p:txBody>
      </p:sp>
    </p:spTree>
    <p:extLst>
      <p:ext uri="{BB962C8B-B14F-4D97-AF65-F5344CB8AC3E}">
        <p14:creationId xmlns:p14="http://schemas.microsoft.com/office/powerpoint/2010/main" val="26844474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38E59FE-7D5E-44AE-9A51-08FBB00B5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Work tools and supplies">
            <a:extLst>
              <a:ext uri="{FF2B5EF4-FFF2-40B4-BE49-F238E27FC236}">
                <a16:creationId xmlns:a16="http://schemas.microsoft.com/office/drawing/2014/main" id="{7E6191E0-7164-5C9C-EFD0-677AC1C6F3EA}"/>
              </a:ext>
            </a:extLst>
          </p:cNvPr>
          <p:cNvPicPr>
            <a:picLocks noChangeAspect="1"/>
          </p:cNvPicPr>
          <p:nvPr/>
        </p:nvPicPr>
        <p:blipFill>
          <a:blip r:embed="rId2"/>
          <a:srcRect l="26073" r="32471" b="1"/>
          <a:stretch>
            <a:fillRect/>
          </a:stretch>
        </p:blipFill>
        <p:spPr>
          <a:xfrm>
            <a:off x="7924803" y="1"/>
            <a:ext cx="4267197" cy="6870626"/>
          </a:xfrm>
          <a:prstGeom prst="rect">
            <a:avLst/>
          </a:prstGeom>
        </p:spPr>
      </p:pic>
      <p:sp>
        <p:nvSpPr>
          <p:cNvPr id="12" name="Freeform: Shape 11">
            <a:extLst>
              <a:ext uri="{FF2B5EF4-FFF2-40B4-BE49-F238E27FC236}">
                <a16:creationId xmlns:a16="http://schemas.microsoft.com/office/drawing/2014/main" id="{454757A4-999E-4582-917C-9C73BFEA9E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748214" y="3262081"/>
            <a:ext cx="2353172" cy="4863918"/>
          </a:xfrm>
          <a:custGeom>
            <a:avLst/>
            <a:gdLst>
              <a:gd name="connsiteX0" fmla="*/ 2352312 w 2353172"/>
              <a:gd name="connsiteY0" fmla="*/ 0 h 4863918"/>
              <a:gd name="connsiteX1" fmla="*/ 2353172 w 2353172"/>
              <a:gd name="connsiteY1" fmla="*/ 0 h 4863918"/>
              <a:gd name="connsiteX2" fmla="*/ 2353172 w 2353172"/>
              <a:gd name="connsiteY2" fmla="*/ 4863918 h 4863918"/>
              <a:gd name="connsiteX3" fmla="*/ 2352312 w 2353172"/>
              <a:gd name="connsiteY3" fmla="*/ 4863918 h 4863918"/>
              <a:gd name="connsiteX4" fmla="*/ 2340504 w 2353172"/>
              <a:gd name="connsiteY4" fmla="*/ 4630072 h 4863918"/>
              <a:gd name="connsiteX5" fmla="*/ 134816 w 2353172"/>
              <a:gd name="connsiteY5" fmla="*/ 2438342 h 4863918"/>
              <a:gd name="connsiteX6" fmla="*/ 0 w 2353172"/>
              <a:gd name="connsiteY6" fmla="*/ 2431959 h 4863918"/>
              <a:gd name="connsiteX7" fmla="*/ 134816 w 2353172"/>
              <a:gd name="connsiteY7" fmla="*/ 2425576 h 4863918"/>
              <a:gd name="connsiteX8" fmla="*/ 2340504 w 2353172"/>
              <a:gd name="connsiteY8" fmla="*/ 233845 h 4863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3172" h="4863918">
                <a:moveTo>
                  <a:pt x="2352312" y="0"/>
                </a:moveTo>
                <a:lnTo>
                  <a:pt x="2353172" y="0"/>
                </a:lnTo>
                <a:lnTo>
                  <a:pt x="2353172" y="4863918"/>
                </a:lnTo>
                <a:lnTo>
                  <a:pt x="2352312" y="4863918"/>
                </a:lnTo>
                <a:lnTo>
                  <a:pt x="2340504" y="4630072"/>
                </a:lnTo>
                <a:cubicBezTo>
                  <a:pt x="2222700" y="3470082"/>
                  <a:pt x="1296917" y="2548952"/>
                  <a:pt x="134816" y="2438342"/>
                </a:cubicBezTo>
                <a:lnTo>
                  <a:pt x="0" y="2431959"/>
                </a:lnTo>
                <a:lnTo>
                  <a:pt x="134816" y="2425576"/>
                </a:lnTo>
                <a:cubicBezTo>
                  <a:pt x="1296917" y="2314966"/>
                  <a:pt x="2222700" y="1393835"/>
                  <a:pt x="2340504" y="23384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1BAE6AD2-77FD-438C-B9EE-3347535CE4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748214" y="3262081"/>
            <a:ext cx="2353172" cy="4863918"/>
          </a:xfrm>
          <a:custGeom>
            <a:avLst/>
            <a:gdLst>
              <a:gd name="connsiteX0" fmla="*/ 2352312 w 2353172"/>
              <a:gd name="connsiteY0" fmla="*/ 0 h 4863918"/>
              <a:gd name="connsiteX1" fmla="*/ 2353172 w 2353172"/>
              <a:gd name="connsiteY1" fmla="*/ 0 h 4863918"/>
              <a:gd name="connsiteX2" fmla="*/ 2353172 w 2353172"/>
              <a:gd name="connsiteY2" fmla="*/ 4863918 h 4863918"/>
              <a:gd name="connsiteX3" fmla="*/ 2352312 w 2353172"/>
              <a:gd name="connsiteY3" fmla="*/ 4863918 h 4863918"/>
              <a:gd name="connsiteX4" fmla="*/ 2340504 w 2353172"/>
              <a:gd name="connsiteY4" fmla="*/ 4630072 h 4863918"/>
              <a:gd name="connsiteX5" fmla="*/ 134816 w 2353172"/>
              <a:gd name="connsiteY5" fmla="*/ 2438342 h 4863918"/>
              <a:gd name="connsiteX6" fmla="*/ 0 w 2353172"/>
              <a:gd name="connsiteY6" fmla="*/ 2431959 h 4863918"/>
              <a:gd name="connsiteX7" fmla="*/ 134816 w 2353172"/>
              <a:gd name="connsiteY7" fmla="*/ 2425576 h 4863918"/>
              <a:gd name="connsiteX8" fmla="*/ 2340504 w 2353172"/>
              <a:gd name="connsiteY8" fmla="*/ 233845 h 4863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3172" h="4863918">
                <a:moveTo>
                  <a:pt x="2352312" y="0"/>
                </a:moveTo>
                <a:lnTo>
                  <a:pt x="2353172" y="0"/>
                </a:lnTo>
                <a:lnTo>
                  <a:pt x="2353172" y="4863918"/>
                </a:lnTo>
                <a:lnTo>
                  <a:pt x="2352312" y="4863918"/>
                </a:lnTo>
                <a:lnTo>
                  <a:pt x="2340504" y="4630072"/>
                </a:lnTo>
                <a:cubicBezTo>
                  <a:pt x="2222700" y="3470082"/>
                  <a:pt x="1296917" y="2548952"/>
                  <a:pt x="134816" y="2438342"/>
                </a:cubicBezTo>
                <a:lnTo>
                  <a:pt x="0" y="2431959"/>
                </a:lnTo>
                <a:lnTo>
                  <a:pt x="134816" y="2425576"/>
                </a:lnTo>
                <a:cubicBezTo>
                  <a:pt x="1296917" y="2314966"/>
                  <a:pt x="2222700" y="1393835"/>
                  <a:pt x="2340504" y="23384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2AC77B2-93BC-D977-88C0-1B30CA06FA56}"/>
              </a:ext>
            </a:extLst>
          </p:cNvPr>
          <p:cNvSpPr>
            <a:spLocks noGrp="1"/>
          </p:cNvSpPr>
          <p:nvPr>
            <p:ph type="title"/>
          </p:nvPr>
        </p:nvSpPr>
        <p:spPr>
          <a:xfrm>
            <a:off x="914401" y="591668"/>
            <a:ext cx="6397496" cy="1544951"/>
          </a:xfrm>
        </p:spPr>
        <p:txBody>
          <a:bodyPr>
            <a:normAutofit/>
          </a:bodyPr>
          <a:lstStyle/>
          <a:p>
            <a:r>
              <a:rPr lang="en-US" dirty="0"/>
              <a:t>Tools of the Trade</a:t>
            </a:r>
          </a:p>
        </p:txBody>
      </p:sp>
      <p:sp>
        <p:nvSpPr>
          <p:cNvPr id="3" name="Content Placeholder 2">
            <a:extLst>
              <a:ext uri="{FF2B5EF4-FFF2-40B4-BE49-F238E27FC236}">
                <a16:creationId xmlns:a16="http://schemas.microsoft.com/office/drawing/2014/main" id="{26918A19-7AC9-E6C8-E750-5D8FBE946049}"/>
              </a:ext>
            </a:extLst>
          </p:cNvPr>
          <p:cNvSpPr>
            <a:spLocks noGrp="1"/>
          </p:cNvSpPr>
          <p:nvPr>
            <p:ph idx="1"/>
          </p:nvPr>
        </p:nvSpPr>
        <p:spPr>
          <a:xfrm>
            <a:off x="914400" y="2143910"/>
            <a:ext cx="6096000" cy="4033054"/>
          </a:xfrm>
        </p:spPr>
        <p:txBody>
          <a:bodyPr>
            <a:normAutofit fontScale="92500" lnSpcReduction="10000"/>
          </a:bodyPr>
          <a:lstStyle/>
          <a:p>
            <a:r>
              <a:rPr lang="en-US" dirty="0"/>
              <a:t>Below are some links to some tools that may help you identify or confirm your Spiritual gift and the talent that you use to express. </a:t>
            </a:r>
          </a:p>
          <a:p>
            <a:r>
              <a:rPr lang="en-US" dirty="0"/>
              <a:t>Begin with prayer and honesty.</a:t>
            </a:r>
          </a:p>
          <a:p>
            <a:r>
              <a:rPr lang="en-US" dirty="0"/>
              <a:t>Know that God is the giver and, although He equips others to help and guide us, He is the ultimate decision maker!</a:t>
            </a:r>
          </a:p>
          <a:p>
            <a:endParaRPr lang="en-US" dirty="0"/>
          </a:p>
          <a:p>
            <a:r>
              <a:rPr lang="en-US" dirty="0">
                <a:hlinkClick r:id="rId3"/>
              </a:rPr>
              <a:t>https://gifts.churchgrowth.org/spiritual-gifts-survey/</a:t>
            </a:r>
            <a:endParaRPr lang="en-US" dirty="0"/>
          </a:p>
          <a:p>
            <a:r>
              <a:rPr lang="en-US" u="sng" dirty="0">
                <a:hlinkClick r:id="rId4"/>
              </a:rPr>
              <a:t>https://thejenweaver.com/connect-quiz/</a:t>
            </a:r>
            <a:endParaRPr lang="en-US" dirty="0"/>
          </a:p>
          <a:p>
            <a:endParaRPr lang="en-US" dirty="0"/>
          </a:p>
        </p:txBody>
      </p:sp>
      <p:sp>
        <p:nvSpPr>
          <p:cNvPr id="4" name="Slide Number Placeholder 3">
            <a:extLst>
              <a:ext uri="{FF2B5EF4-FFF2-40B4-BE49-F238E27FC236}">
                <a16:creationId xmlns:a16="http://schemas.microsoft.com/office/drawing/2014/main" id="{B69CFE07-F63F-DA6E-76B1-70C448A9671F}"/>
              </a:ext>
            </a:extLst>
          </p:cNvPr>
          <p:cNvSpPr>
            <a:spLocks noGrp="1"/>
          </p:cNvSpPr>
          <p:nvPr>
            <p:ph type="sldNum" sz="quarter" idx="12"/>
          </p:nvPr>
        </p:nvSpPr>
        <p:spPr>
          <a:xfrm>
            <a:off x="11391152" y="6434524"/>
            <a:ext cx="693261" cy="365125"/>
          </a:xfrm>
        </p:spPr>
        <p:txBody>
          <a:bodyPr>
            <a:normAutofit/>
          </a:bodyPr>
          <a:lstStyle/>
          <a:p>
            <a:pPr>
              <a:lnSpc>
                <a:spcPct val="90000"/>
              </a:lnSpc>
              <a:spcAft>
                <a:spcPts val="600"/>
              </a:spcAft>
            </a:pPr>
            <a:fld id="{08AB70BE-1769-45B8-85A6-0C837432C7E6}" type="slidenum">
              <a:rPr lang="en-US" sz="1900">
                <a:solidFill>
                  <a:srgbClr val="FFFFFF"/>
                </a:solidFill>
              </a:rPr>
              <a:pPr>
                <a:lnSpc>
                  <a:spcPct val="90000"/>
                </a:lnSpc>
                <a:spcAft>
                  <a:spcPts val="600"/>
                </a:spcAft>
              </a:pPr>
              <a:t>28</a:t>
            </a:fld>
            <a:endParaRPr lang="en-US" sz="1900">
              <a:solidFill>
                <a:srgbClr val="FFFFFF"/>
              </a:solidFill>
            </a:endParaRPr>
          </a:p>
        </p:txBody>
      </p:sp>
    </p:spTree>
    <p:extLst>
      <p:ext uri="{BB962C8B-B14F-4D97-AF65-F5344CB8AC3E}">
        <p14:creationId xmlns:p14="http://schemas.microsoft.com/office/powerpoint/2010/main" val="1024173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7A08E557-10DB-421A-876E-1AE58F8E07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44703" y="3732560"/>
            <a:ext cx="3352193" cy="3125440"/>
          </a:xfrm>
          <a:custGeom>
            <a:avLst/>
            <a:gdLst>
              <a:gd name="connsiteX0" fmla="*/ 0 w 3352193"/>
              <a:gd name="connsiteY0" fmla="*/ 3125374 h 3125440"/>
              <a:gd name="connsiteX1" fmla="*/ 2579 w 3352193"/>
              <a:gd name="connsiteY1" fmla="*/ 3125440 h 3125440"/>
              <a:gd name="connsiteX2" fmla="*/ 0 w 3352193"/>
              <a:gd name="connsiteY2" fmla="*/ 3125440 h 3125440"/>
              <a:gd name="connsiteX3" fmla="*/ 3352193 w 3352193"/>
              <a:gd name="connsiteY3" fmla="*/ 0 h 3125440"/>
              <a:gd name="connsiteX4" fmla="*/ 3352193 w 3352193"/>
              <a:gd name="connsiteY4" fmla="*/ 3125440 h 3125440"/>
              <a:gd name="connsiteX5" fmla="*/ 2579 w 3352193"/>
              <a:gd name="connsiteY5" fmla="*/ 3125440 h 3125440"/>
              <a:gd name="connsiteX6" fmla="*/ 3348685 w 3352193"/>
              <a:gd name="connsiteY6" fmla="*/ 47035 h 3125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2193" h="3125440">
                <a:moveTo>
                  <a:pt x="0" y="3125374"/>
                </a:moveTo>
                <a:lnTo>
                  <a:pt x="2579" y="3125440"/>
                </a:lnTo>
                <a:lnTo>
                  <a:pt x="0" y="3125440"/>
                </a:lnTo>
                <a:close/>
                <a:moveTo>
                  <a:pt x="3352193" y="0"/>
                </a:moveTo>
                <a:lnTo>
                  <a:pt x="3352193" y="3125440"/>
                </a:lnTo>
                <a:lnTo>
                  <a:pt x="2579" y="3125440"/>
                </a:lnTo>
                <a:cubicBezTo>
                  <a:pt x="1744073" y="3125440"/>
                  <a:pt x="3176441" y="1776129"/>
                  <a:pt x="3348685" y="47035"/>
                </a:cubicBez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25" name="Rectangle 24">
            <a:extLst>
              <a:ext uri="{FF2B5EF4-FFF2-40B4-BE49-F238E27FC236}">
                <a16:creationId xmlns:a16="http://schemas.microsoft.com/office/drawing/2014/main" id="{F09CA6CC-C9DF-440F-BE30-1167A921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6F82D7C3-4329-485C-9C81-FB5BA3FA96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48146" y="0"/>
            <a:ext cx="7643854" cy="6858000"/>
          </a:xfrm>
          <a:prstGeom prst="rect">
            <a:avLst/>
          </a:pr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F3AAEC5E-1903-897F-3899-D104894EDF00}"/>
              </a:ext>
            </a:extLst>
          </p:cNvPr>
          <p:cNvSpPr>
            <a:spLocks noGrp="1"/>
          </p:cNvSpPr>
          <p:nvPr>
            <p:ph type="title"/>
          </p:nvPr>
        </p:nvSpPr>
        <p:spPr>
          <a:xfrm>
            <a:off x="5963479" y="596393"/>
            <a:ext cx="5618922" cy="1542507"/>
          </a:xfrm>
        </p:spPr>
        <p:txBody>
          <a:bodyPr vert="horz" lIns="91440" tIns="45720" rIns="91440" bIns="45720" rtlCol="0" anchor="ctr">
            <a:normAutofit/>
          </a:bodyPr>
          <a:lstStyle/>
          <a:p>
            <a:pPr>
              <a:lnSpc>
                <a:spcPct val="100000"/>
              </a:lnSpc>
            </a:pPr>
            <a:r>
              <a:rPr lang="en-US" sz="4000" dirty="0">
                <a:solidFill>
                  <a:srgbClr val="FFFFFF"/>
                </a:solidFill>
              </a:rPr>
              <a:t>Set Personal Goals</a:t>
            </a:r>
          </a:p>
        </p:txBody>
      </p:sp>
      <p:pic>
        <p:nvPicPr>
          <p:cNvPr id="18" name="Picture Placeholder 17" descr="A mountain with snow and stars in the sky">
            <a:extLst>
              <a:ext uri="{FF2B5EF4-FFF2-40B4-BE49-F238E27FC236}">
                <a16:creationId xmlns:a16="http://schemas.microsoft.com/office/drawing/2014/main" id="{191982FA-A9CA-9ACC-09E4-77FD999BDBF9}"/>
              </a:ext>
            </a:extLst>
          </p:cNvPr>
          <p:cNvPicPr>
            <a:picLocks noGrp="1" noChangeAspect="1"/>
          </p:cNvPicPr>
          <p:nvPr>
            <p:ph type="pic" sz="quarter" idx="10"/>
          </p:nvPr>
        </p:nvPicPr>
        <p:blipFill>
          <a:blip r:embed="rId3"/>
          <a:srcRect t="17941" r="-2" b="-2"/>
          <a:stretch>
            <a:fillRect/>
          </a:stretch>
        </p:blipFill>
        <p:spPr>
          <a:xfrm>
            <a:off x="20" y="5379"/>
            <a:ext cx="5181578" cy="6858000"/>
          </a:xfrm>
          <a:prstGeom prst="rect">
            <a:avLst/>
          </a:prstGeom>
        </p:spPr>
      </p:pic>
      <p:sp>
        <p:nvSpPr>
          <p:cNvPr id="10" name="Content Placeholder 9">
            <a:extLst>
              <a:ext uri="{FF2B5EF4-FFF2-40B4-BE49-F238E27FC236}">
                <a16:creationId xmlns:a16="http://schemas.microsoft.com/office/drawing/2014/main" id="{5E171ED2-DFD4-666E-F6D1-C672E5CE8649}"/>
              </a:ext>
            </a:extLst>
          </p:cNvPr>
          <p:cNvSpPr>
            <a:spLocks noGrp="1"/>
          </p:cNvSpPr>
          <p:nvPr>
            <p:ph sz="quarter" idx="11"/>
          </p:nvPr>
        </p:nvSpPr>
        <p:spPr>
          <a:xfrm>
            <a:off x="5963478" y="2138901"/>
            <a:ext cx="5618922" cy="4033299"/>
          </a:xfrm>
        </p:spPr>
        <p:txBody>
          <a:bodyPr vert="horz" lIns="91440" tIns="45720" rIns="91440" bIns="45720" rtlCol="0">
            <a:normAutofit/>
          </a:bodyPr>
          <a:lstStyle/>
          <a:p>
            <a:pPr>
              <a:buClr>
                <a:schemeClr val="accent5"/>
              </a:buClr>
            </a:pPr>
            <a:r>
              <a:rPr lang="en-US" b="1" dirty="0">
                <a:solidFill>
                  <a:srgbClr val="FFFFFF"/>
                </a:solidFill>
              </a:rPr>
              <a:t>Feb 20XX: </a:t>
            </a:r>
            <a:r>
              <a:rPr lang="en-US" dirty="0">
                <a:solidFill>
                  <a:srgbClr val="FFFFFF"/>
                </a:solidFill>
              </a:rPr>
              <a:t>roll out baseline commitment/goal.</a:t>
            </a:r>
          </a:p>
          <a:p>
            <a:pPr>
              <a:buClr>
                <a:schemeClr val="accent5"/>
              </a:buClr>
            </a:pPr>
            <a:r>
              <a:rPr lang="en-US" b="1" dirty="0">
                <a:solidFill>
                  <a:srgbClr val="FFFFFF"/>
                </a:solidFill>
              </a:rPr>
              <a:t>May 20XX: </a:t>
            </a:r>
            <a:r>
              <a:rPr lang="en-US" dirty="0">
                <a:solidFill>
                  <a:srgbClr val="FFFFFF"/>
                </a:solidFill>
              </a:rPr>
              <a:t>commit to implement the goal.</a:t>
            </a:r>
          </a:p>
          <a:p>
            <a:pPr>
              <a:buClr>
                <a:schemeClr val="accent5"/>
              </a:buClr>
            </a:pPr>
            <a:r>
              <a:rPr lang="en-US" b="1" dirty="0">
                <a:solidFill>
                  <a:srgbClr val="FFFFFF"/>
                </a:solidFill>
              </a:rPr>
              <a:t>Oct 20XX: </a:t>
            </a:r>
            <a:r>
              <a:rPr lang="en-US" dirty="0">
                <a:solidFill>
                  <a:srgbClr val="FFFFFF"/>
                </a:solidFill>
              </a:rPr>
              <a:t>personal assessment on performance/deliverables.</a:t>
            </a:r>
          </a:p>
          <a:p>
            <a:pPr>
              <a:buClr>
                <a:schemeClr val="accent5"/>
              </a:buClr>
            </a:pPr>
            <a:endParaRPr lang="en-US" dirty="0">
              <a:solidFill>
                <a:srgbClr val="FFFFFF"/>
              </a:solidFill>
            </a:endParaRPr>
          </a:p>
          <a:p>
            <a:pPr>
              <a:buClr>
                <a:schemeClr val="accent5"/>
              </a:buClr>
            </a:pPr>
            <a:endParaRPr lang="en-US" dirty="0">
              <a:solidFill>
                <a:srgbClr val="FFFFFF"/>
              </a:solidFill>
            </a:endParaRPr>
          </a:p>
          <a:p>
            <a:pPr>
              <a:buClr>
                <a:schemeClr val="accent5"/>
              </a:buClr>
            </a:pPr>
            <a:endParaRPr lang="en-US" dirty="0">
              <a:solidFill>
                <a:srgbClr val="FFFFFF"/>
              </a:solidFill>
            </a:endParaRPr>
          </a:p>
          <a:p>
            <a:pPr>
              <a:buClr>
                <a:schemeClr val="accent5"/>
              </a:buClr>
            </a:pPr>
            <a:endParaRPr lang="en-US" dirty="0">
              <a:solidFill>
                <a:srgbClr val="FFFFFF"/>
              </a:solidFill>
            </a:endParaRPr>
          </a:p>
          <a:p>
            <a:pPr>
              <a:buClr>
                <a:schemeClr val="accent5"/>
              </a:buClr>
            </a:pPr>
            <a:endParaRPr lang="en-US" dirty="0">
              <a:solidFill>
                <a:srgbClr val="FFFFFF"/>
              </a:solidFill>
            </a:endParaRPr>
          </a:p>
          <a:p>
            <a:pPr>
              <a:buClr>
                <a:schemeClr val="accent5"/>
              </a:buClr>
            </a:pPr>
            <a:r>
              <a:rPr lang="en-US" sz="1200" dirty="0">
                <a:solidFill>
                  <a:srgbClr val="FFFFFF"/>
                </a:solidFill>
              </a:rPr>
              <a:t>Resources: The Holy Spirit by Susan </a:t>
            </a:r>
            <a:r>
              <a:rPr lang="en-US" sz="1200" dirty="0" err="1">
                <a:solidFill>
                  <a:srgbClr val="FFFFFF"/>
                </a:solidFill>
              </a:rPr>
              <a:t>Roher</a:t>
            </a:r>
            <a:r>
              <a:rPr lang="en-US" sz="1200" dirty="0">
                <a:solidFill>
                  <a:srgbClr val="FFFFFF"/>
                </a:solidFill>
              </a:rPr>
              <a:t> </a:t>
            </a:r>
          </a:p>
        </p:txBody>
      </p:sp>
      <p:sp>
        <p:nvSpPr>
          <p:cNvPr id="29" name="Freeform: Shape 28">
            <a:extLst>
              <a:ext uri="{FF2B5EF4-FFF2-40B4-BE49-F238E27FC236}">
                <a16:creationId xmlns:a16="http://schemas.microsoft.com/office/drawing/2014/main" id="{B4A844BD-14AA-428F-A577-AF00BC3747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005014" y="3249456"/>
            <a:ext cx="2353172" cy="4863918"/>
          </a:xfrm>
          <a:custGeom>
            <a:avLst/>
            <a:gdLst>
              <a:gd name="connsiteX0" fmla="*/ 2352312 w 2353172"/>
              <a:gd name="connsiteY0" fmla="*/ 0 h 4863918"/>
              <a:gd name="connsiteX1" fmla="*/ 2353172 w 2353172"/>
              <a:gd name="connsiteY1" fmla="*/ 0 h 4863918"/>
              <a:gd name="connsiteX2" fmla="*/ 2353172 w 2353172"/>
              <a:gd name="connsiteY2" fmla="*/ 4863918 h 4863918"/>
              <a:gd name="connsiteX3" fmla="*/ 2352312 w 2353172"/>
              <a:gd name="connsiteY3" fmla="*/ 4863918 h 4863918"/>
              <a:gd name="connsiteX4" fmla="*/ 2340504 w 2353172"/>
              <a:gd name="connsiteY4" fmla="*/ 4630072 h 4863918"/>
              <a:gd name="connsiteX5" fmla="*/ 134816 w 2353172"/>
              <a:gd name="connsiteY5" fmla="*/ 2438342 h 4863918"/>
              <a:gd name="connsiteX6" fmla="*/ 0 w 2353172"/>
              <a:gd name="connsiteY6" fmla="*/ 2431959 h 4863918"/>
              <a:gd name="connsiteX7" fmla="*/ 134816 w 2353172"/>
              <a:gd name="connsiteY7" fmla="*/ 2425576 h 4863918"/>
              <a:gd name="connsiteX8" fmla="*/ 2340504 w 2353172"/>
              <a:gd name="connsiteY8" fmla="*/ 233845 h 4863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3172" h="4863918">
                <a:moveTo>
                  <a:pt x="2352312" y="0"/>
                </a:moveTo>
                <a:lnTo>
                  <a:pt x="2353172" y="0"/>
                </a:lnTo>
                <a:lnTo>
                  <a:pt x="2353172" y="4863918"/>
                </a:lnTo>
                <a:lnTo>
                  <a:pt x="2352312" y="4863918"/>
                </a:lnTo>
                <a:lnTo>
                  <a:pt x="2340504" y="4630072"/>
                </a:lnTo>
                <a:cubicBezTo>
                  <a:pt x="2222700" y="3470082"/>
                  <a:pt x="1296917" y="2548952"/>
                  <a:pt x="134816" y="2438342"/>
                </a:cubicBezTo>
                <a:lnTo>
                  <a:pt x="0" y="2431959"/>
                </a:lnTo>
                <a:lnTo>
                  <a:pt x="134816" y="2425576"/>
                </a:lnTo>
                <a:cubicBezTo>
                  <a:pt x="1296917" y="2314966"/>
                  <a:pt x="2222700" y="1393835"/>
                  <a:pt x="2340504" y="23384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B5E57564-AF5B-45C2-9B42-165C77BE88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005012" y="3249456"/>
            <a:ext cx="2353172" cy="4863918"/>
          </a:xfrm>
          <a:custGeom>
            <a:avLst/>
            <a:gdLst>
              <a:gd name="connsiteX0" fmla="*/ 2352312 w 2353172"/>
              <a:gd name="connsiteY0" fmla="*/ 0 h 4863918"/>
              <a:gd name="connsiteX1" fmla="*/ 2353172 w 2353172"/>
              <a:gd name="connsiteY1" fmla="*/ 0 h 4863918"/>
              <a:gd name="connsiteX2" fmla="*/ 2353172 w 2353172"/>
              <a:gd name="connsiteY2" fmla="*/ 4863918 h 4863918"/>
              <a:gd name="connsiteX3" fmla="*/ 2352312 w 2353172"/>
              <a:gd name="connsiteY3" fmla="*/ 4863918 h 4863918"/>
              <a:gd name="connsiteX4" fmla="*/ 2340504 w 2353172"/>
              <a:gd name="connsiteY4" fmla="*/ 4630072 h 4863918"/>
              <a:gd name="connsiteX5" fmla="*/ 134816 w 2353172"/>
              <a:gd name="connsiteY5" fmla="*/ 2438342 h 4863918"/>
              <a:gd name="connsiteX6" fmla="*/ 0 w 2353172"/>
              <a:gd name="connsiteY6" fmla="*/ 2431959 h 4863918"/>
              <a:gd name="connsiteX7" fmla="*/ 134816 w 2353172"/>
              <a:gd name="connsiteY7" fmla="*/ 2425576 h 4863918"/>
              <a:gd name="connsiteX8" fmla="*/ 2340504 w 2353172"/>
              <a:gd name="connsiteY8" fmla="*/ 233845 h 4863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3172" h="4863918">
                <a:moveTo>
                  <a:pt x="2352312" y="0"/>
                </a:moveTo>
                <a:lnTo>
                  <a:pt x="2353172" y="0"/>
                </a:lnTo>
                <a:lnTo>
                  <a:pt x="2353172" y="4863918"/>
                </a:lnTo>
                <a:lnTo>
                  <a:pt x="2352312" y="4863918"/>
                </a:lnTo>
                <a:lnTo>
                  <a:pt x="2340504" y="4630072"/>
                </a:lnTo>
                <a:cubicBezTo>
                  <a:pt x="2222700" y="3470082"/>
                  <a:pt x="1296917" y="2548952"/>
                  <a:pt x="134816" y="2438342"/>
                </a:cubicBezTo>
                <a:lnTo>
                  <a:pt x="0" y="2431959"/>
                </a:lnTo>
                <a:lnTo>
                  <a:pt x="134816" y="2425576"/>
                </a:lnTo>
                <a:cubicBezTo>
                  <a:pt x="1296917" y="2314966"/>
                  <a:pt x="2222700" y="1393835"/>
                  <a:pt x="2340504" y="233845"/>
                </a:cubicBez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Slide Number Placeholder 2">
            <a:extLst>
              <a:ext uri="{FF2B5EF4-FFF2-40B4-BE49-F238E27FC236}">
                <a16:creationId xmlns:a16="http://schemas.microsoft.com/office/drawing/2014/main" id="{FF270016-E0B6-DAC7-B6DA-CC7F3A15D04F}"/>
              </a:ext>
            </a:extLst>
          </p:cNvPr>
          <p:cNvSpPr>
            <a:spLocks noGrp="1"/>
          </p:cNvSpPr>
          <p:nvPr>
            <p:ph type="sldNum" sz="quarter" idx="4"/>
          </p:nvPr>
        </p:nvSpPr>
        <p:spPr>
          <a:xfrm>
            <a:off x="11391152" y="6434524"/>
            <a:ext cx="693261" cy="365125"/>
          </a:xfrm>
        </p:spPr>
        <p:txBody>
          <a:bodyPr vert="horz" lIns="91440" tIns="45720" rIns="91440" bIns="45720" rtlCol="0" anchor="ctr">
            <a:normAutofit/>
          </a:bodyPr>
          <a:lstStyle/>
          <a:p>
            <a:pPr algn="r">
              <a:lnSpc>
                <a:spcPct val="90000"/>
              </a:lnSpc>
              <a:spcAft>
                <a:spcPts val="600"/>
              </a:spcAft>
            </a:pPr>
            <a:fld id="{08AB70BE-1769-45B8-85A6-0C837432C7E6}" type="slidenum">
              <a:rPr lang="en-US" sz="1900"/>
              <a:pPr algn="r">
                <a:lnSpc>
                  <a:spcPct val="90000"/>
                </a:lnSpc>
                <a:spcAft>
                  <a:spcPts val="600"/>
                </a:spcAft>
              </a:pPr>
              <a:t>29</a:t>
            </a:fld>
            <a:endParaRPr lang="en-US" sz="1900"/>
          </a:p>
        </p:txBody>
      </p:sp>
    </p:spTree>
    <p:extLst>
      <p:ext uri="{BB962C8B-B14F-4D97-AF65-F5344CB8AC3E}">
        <p14:creationId xmlns:p14="http://schemas.microsoft.com/office/powerpoint/2010/main" val="2481131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37F92FBB-F1A6-DCA3-4B03-5EA99AE4B0DD}"/>
              </a:ext>
            </a:extLst>
          </p:cNvPr>
          <p:cNvSpPr>
            <a:spLocks noGrp="1"/>
          </p:cNvSpPr>
          <p:nvPr>
            <p:ph type="title"/>
          </p:nvPr>
        </p:nvSpPr>
        <p:spPr/>
        <p:txBody>
          <a:bodyPr/>
          <a:lstStyle/>
          <a:p>
            <a:r>
              <a:rPr lang="en-US" dirty="0"/>
              <a:t>Why We’re Here Today</a:t>
            </a:r>
          </a:p>
        </p:txBody>
      </p:sp>
      <p:pic>
        <p:nvPicPr>
          <p:cNvPr id="24" name="Picture Placeholder 23" descr="Green lights in the sky">
            <a:extLst>
              <a:ext uri="{FF2B5EF4-FFF2-40B4-BE49-F238E27FC236}">
                <a16:creationId xmlns:a16="http://schemas.microsoft.com/office/drawing/2014/main" id="{61357E36-869D-B6D4-3E6E-ED43A227E59C}"/>
              </a:ext>
            </a:extLst>
          </p:cNvPr>
          <p:cNvPicPr>
            <a:picLocks noGrp="1" noChangeAspect="1"/>
          </p:cNvPicPr>
          <p:nvPr>
            <p:ph type="pic" sz="quarter" idx="11"/>
          </p:nvPr>
        </p:nvPicPr>
        <p:blipFill>
          <a:blip r:embed="rId3"/>
          <a:srcRect t="37" b="37"/>
          <a:stretch/>
        </p:blipFill>
        <p:spPr/>
      </p:pic>
      <p:sp>
        <p:nvSpPr>
          <p:cNvPr id="2" name="Slide Number Placeholder 1">
            <a:extLst>
              <a:ext uri="{FF2B5EF4-FFF2-40B4-BE49-F238E27FC236}">
                <a16:creationId xmlns:a16="http://schemas.microsoft.com/office/drawing/2014/main" id="{06BE44FC-E43E-3153-168E-0A84BD9E6516}"/>
              </a:ext>
            </a:extLst>
          </p:cNvPr>
          <p:cNvSpPr>
            <a:spLocks noGrp="1"/>
          </p:cNvSpPr>
          <p:nvPr>
            <p:ph type="sldNum" sz="quarter" idx="4"/>
          </p:nvPr>
        </p:nvSpPr>
        <p:spPr/>
        <p:txBody>
          <a:bodyPr/>
          <a:lstStyle/>
          <a:p>
            <a:fld id="{08AB70BE-1769-45B8-85A6-0C837432C7E6}" type="slidenum">
              <a:rPr lang="en-US" smtClean="0"/>
              <a:pPr/>
              <a:t>3</a:t>
            </a:fld>
            <a:endParaRPr lang="en-US" dirty="0"/>
          </a:p>
        </p:txBody>
      </p:sp>
    </p:spTree>
    <p:extLst>
      <p:ext uri="{BB962C8B-B14F-4D97-AF65-F5344CB8AC3E}">
        <p14:creationId xmlns:p14="http://schemas.microsoft.com/office/powerpoint/2010/main" val="27017100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7A08E557-10DB-421A-876E-1AE58F8E07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44703" y="3732560"/>
            <a:ext cx="3352193" cy="3125440"/>
          </a:xfrm>
          <a:custGeom>
            <a:avLst/>
            <a:gdLst>
              <a:gd name="connsiteX0" fmla="*/ 0 w 3352193"/>
              <a:gd name="connsiteY0" fmla="*/ 3125374 h 3125440"/>
              <a:gd name="connsiteX1" fmla="*/ 2579 w 3352193"/>
              <a:gd name="connsiteY1" fmla="*/ 3125440 h 3125440"/>
              <a:gd name="connsiteX2" fmla="*/ 0 w 3352193"/>
              <a:gd name="connsiteY2" fmla="*/ 3125440 h 3125440"/>
              <a:gd name="connsiteX3" fmla="*/ 3352193 w 3352193"/>
              <a:gd name="connsiteY3" fmla="*/ 0 h 3125440"/>
              <a:gd name="connsiteX4" fmla="*/ 3352193 w 3352193"/>
              <a:gd name="connsiteY4" fmla="*/ 3125440 h 3125440"/>
              <a:gd name="connsiteX5" fmla="*/ 2579 w 3352193"/>
              <a:gd name="connsiteY5" fmla="*/ 3125440 h 3125440"/>
              <a:gd name="connsiteX6" fmla="*/ 3348685 w 3352193"/>
              <a:gd name="connsiteY6" fmla="*/ 47035 h 3125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2193" h="3125440">
                <a:moveTo>
                  <a:pt x="0" y="3125374"/>
                </a:moveTo>
                <a:lnTo>
                  <a:pt x="2579" y="3125440"/>
                </a:lnTo>
                <a:lnTo>
                  <a:pt x="0" y="3125440"/>
                </a:lnTo>
                <a:close/>
                <a:moveTo>
                  <a:pt x="3352193" y="0"/>
                </a:moveTo>
                <a:lnTo>
                  <a:pt x="3352193" y="3125440"/>
                </a:lnTo>
                <a:lnTo>
                  <a:pt x="2579" y="3125440"/>
                </a:lnTo>
                <a:cubicBezTo>
                  <a:pt x="1744073" y="3125440"/>
                  <a:pt x="3176441" y="1776129"/>
                  <a:pt x="3348685" y="47035"/>
                </a:cubicBez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28" name="Rectangle 27">
            <a:extLst>
              <a:ext uri="{FF2B5EF4-FFF2-40B4-BE49-F238E27FC236}">
                <a16:creationId xmlns:a16="http://schemas.microsoft.com/office/drawing/2014/main" id="{6ACA6F80-D392-A64E-3CF8-F28F1CCEE6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30" name="Freeform: Shape 29">
            <a:extLst>
              <a:ext uri="{FF2B5EF4-FFF2-40B4-BE49-F238E27FC236}">
                <a16:creationId xmlns:a16="http://schemas.microsoft.com/office/drawing/2014/main" id="{10D333AB-F4DE-C9A2-99A5-DC0AD7DE7A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3113" y="4849906"/>
            <a:ext cx="2153783" cy="2008094"/>
          </a:xfrm>
          <a:custGeom>
            <a:avLst/>
            <a:gdLst>
              <a:gd name="connsiteX0" fmla="*/ 0 w 3352193"/>
              <a:gd name="connsiteY0" fmla="*/ 3125374 h 3125440"/>
              <a:gd name="connsiteX1" fmla="*/ 2579 w 3352193"/>
              <a:gd name="connsiteY1" fmla="*/ 3125440 h 3125440"/>
              <a:gd name="connsiteX2" fmla="*/ 0 w 3352193"/>
              <a:gd name="connsiteY2" fmla="*/ 3125440 h 3125440"/>
              <a:gd name="connsiteX3" fmla="*/ 3352193 w 3352193"/>
              <a:gd name="connsiteY3" fmla="*/ 0 h 3125440"/>
              <a:gd name="connsiteX4" fmla="*/ 3352193 w 3352193"/>
              <a:gd name="connsiteY4" fmla="*/ 3125440 h 3125440"/>
              <a:gd name="connsiteX5" fmla="*/ 2579 w 3352193"/>
              <a:gd name="connsiteY5" fmla="*/ 3125440 h 3125440"/>
              <a:gd name="connsiteX6" fmla="*/ 3348685 w 3352193"/>
              <a:gd name="connsiteY6" fmla="*/ 47035 h 3125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2193" h="3125440">
                <a:moveTo>
                  <a:pt x="0" y="3125374"/>
                </a:moveTo>
                <a:lnTo>
                  <a:pt x="2579" y="3125440"/>
                </a:lnTo>
                <a:lnTo>
                  <a:pt x="0" y="3125440"/>
                </a:lnTo>
                <a:close/>
                <a:moveTo>
                  <a:pt x="3352193" y="0"/>
                </a:moveTo>
                <a:lnTo>
                  <a:pt x="3352193" y="3125440"/>
                </a:lnTo>
                <a:lnTo>
                  <a:pt x="2579" y="3125440"/>
                </a:lnTo>
                <a:cubicBezTo>
                  <a:pt x="1744073" y="3125440"/>
                  <a:pt x="3176441" y="1776129"/>
                  <a:pt x="3348685" y="47035"/>
                </a:cubicBez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descr="A logo with a cross and a bird&#10;&#10;AI-generated content may be incorrect.">
            <a:extLst>
              <a:ext uri="{FF2B5EF4-FFF2-40B4-BE49-F238E27FC236}">
                <a16:creationId xmlns:a16="http://schemas.microsoft.com/office/drawing/2014/main" id="{285A1F80-6C52-F882-A928-D3C3207E204D}"/>
              </a:ext>
            </a:extLst>
          </p:cNvPr>
          <p:cNvPicPr>
            <a:picLocks noChangeAspect="1"/>
          </p:cNvPicPr>
          <p:nvPr/>
        </p:nvPicPr>
        <p:blipFill>
          <a:blip r:embed="rId3"/>
          <a:srcRect r="6348" b="1"/>
          <a:stretch>
            <a:fillRect/>
          </a:stretch>
        </p:blipFill>
        <p:spPr>
          <a:xfrm>
            <a:off x="731521" y="2011679"/>
            <a:ext cx="4684352" cy="4297680"/>
          </a:xfrm>
          <a:prstGeom prst="rect">
            <a:avLst/>
          </a:prstGeom>
        </p:spPr>
      </p:pic>
      <p:sp>
        <p:nvSpPr>
          <p:cNvPr id="6" name="Title 5">
            <a:extLst>
              <a:ext uri="{FF2B5EF4-FFF2-40B4-BE49-F238E27FC236}">
                <a16:creationId xmlns:a16="http://schemas.microsoft.com/office/drawing/2014/main" id="{6C71D8FC-E122-CABE-6FCE-615B2C341934}"/>
              </a:ext>
            </a:extLst>
          </p:cNvPr>
          <p:cNvSpPr>
            <a:spLocks noGrp="1"/>
          </p:cNvSpPr>
          <p:nvPr>
            <p:ph type="title"/>
          </p:nvPr>
        </p:nvSpPr>
        <p:spPr>
          <a:xfrm>
            <a:off x="614679" y="548641"/>
            <a:ext cx="4779572" cy="1298448"/>
          </a:xfrm>
        </p:spPr>
        <p:txBody>
          <a:bodyPr vert="horz" lIns="91440" tIns="45720" rIns="91440" bIns="45720" rtlCol="0" anchor="t">
            <a:normAutofit/>
          </a:bodyPr>
          <a:lstStyle/>
          <a:p>
            <a:pPr>
              <a:lnSpc>
                <a:spcPct val="100000"/>
              </a:lnSpc>
            </a:pPr>
            <a:r>
              <a:rPr lang="en-US" sz="4000">
                <a:solidFill>
                  <a:schemeClr val="accent2"/>
                </a:solidFill>
              </a:rPr>
              <a:t>Thank you</a:t>
            </a:r>
          </a:p>
        </p:txBody>
      </p:sp>
      <p:graphicFrame>
        <p:nvGraphicFramePr>
          <p:cNvPr id="11" name="Content Placeholder 8">
            <a:extLst>
              <a:ext uri="{FF2B5EF4-FFF2-40B4-BE49-F238E27FC236}">
                <a16:creationId xmlns:a16="http://schemas.microsoft.com/office/drawing/2014/main" id="{35E28672-1C65-33EB-A613-7024D296A064}"/>
              </a:ext>
            </a:extLst>
          </p:cNvPr>
          <p:cNvGraphicFramePr>
            <a:graphicFrameLocks noGrp="1"/>
          </p:cNvGraphicFramePr>
          <p:nvPr>
            <p:ph sz="quarter" idx="10"/>
            <p:extLst>
              <p:ext uri="{D42A27DB-BD31-4B8C-83A1-F6EECF244321}">
                <p14:modId xmlns:p14="http://schemas.microsoft.com/office/powerpoint/2010/main" val="1102871704"/>
              </p:ext>
            </p:extLst>
          </p:nvPr>
        </p:nvGraphicFramePr>
        <p:xfrm>
          <a:off x="6035040" y="548638"/>
          <a:ext cx="5546770" cy="576072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2808060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7A08E557-10DB-421A-876E-1AE58F8E07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44703" y="3732560"/>
            <a:ext cx="3352193" cy="3125440"/>
          </a:xfrm>
          <a:custGeom>
            <a:avLst/>
            <a:gdLst>
              <a:gd name="connsiteX0" fmla="*/ 0 w 3352193"/>
              <a:gd name="connsiteY0" fmla="*/ 3125374 h 3125440"/>
              <a:gd name="connsiteX1" fmla="*/ 2579 w 3352193"/>
              <a:gd name="connsiteY1" fmla="*/ 3125440 h 3125440"/>
              <a:gd name="connsiteX2" fmla="*/ 0 w 3352193"/>
              <a:gd name="connsiteY2" fmla="*/ 3125440 h 3125440"/>
              <a:gd name="connsiteX3" fmla="*/ 3352193 w 3352193"/>
              <a:gd name="connsiteY3" fmla="*/ 0 h 3125440"/>
              <a:gd name="connsiteX4" fmla="*/ 3352193 w 3352193"/>
              <a:gd name="connsiteY4" fmla="*/ 3125440 h 3125440"/>
              <a:gd name="connsiteX5" fmla="*/ 2579 w 3352193"/>
              <a:gd name="connsiteY5" fmla="*/ 3125440 h 3125440"/>
              <a:gd name="connsiteX6" fmla="*/ 3348685 w 3352193"/>
              <a:gd name="connsiteY6" fmla="*/ 47035 h 3125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2193" h="3125440">
                <a:moveTo>
                  <a:pt x="0" y="3125374"/>
                </a:moveTo>
                <a:lnTo>
                  <a:pt x="2579" y="3125440"/>
                </a:lnTo>
                <a:lnTo>
                  <a:pt x="0" y="3125440"/>
                </a:lnTo>
                <a:close/>
                <a:moveTo>
                  <a:pt x="3352193" y="0"/>
                </a:moveTo>
                <a:lnTo>
                  <a:pt x="3352193" y="3125440"/>
                </a:lnTo>
                <a:lnTo>
                  <a:pt x="2579" y="3125440"/>
                </a:lnTo>
                <a:cubicBezTo>
                  <a:pt x="1744073" y="3125440"/>
                  <a:pt x="3176441" y="1776129"/>
                  <a:pt x="3348685" y="47035"/>
                </a:cubicBez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25" name="Rectangle 24">
            <a:extLst>
              <a:ext uri="{FF2B5EF4-FFF2-40B4-BE49-F238E27FC236}">
                <a16:creationId xmlns:a16="http://schemas.microsoft.com/office/drawing/2014/main" id="{F09CA6CC-C9DF-440F-BE30-1167A921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6F82D7C3-4329-485C-9C81-FB5BA3FA96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48146" y="0"/>
            <a:ext cx="7643854" cy="6858000"/>
          </a:xfrm>
          <a:prstGeom prst="rect">
            <a:avLst/>
          </a:pr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64D9321D-79AC-AC52-77EE-48647BFA150F}"/>
              </a:ext>
            </a:extLst>
          </p:cNvPr>
          <p:cNvSpPr>
            <a:spLocks noGrp="1"/>
          </p:cNvSpPr>
          <p:nvPr>
            <p:ph type="title"/>
          </p:nvPr>
        </p:nvSpPr>
        <p:spPr>
          <a:xfrm>
            <a:off x="5963479" y="596393"/>
            <a:ext cx="5618922" cy="1542507"/>
          </a:xfrm>
        </p:spPr>
        <p:txBody>
          <a:bodyPr vert="horz" lIns="91440" tIns="45720" rIns="91440" bIns="45720" rtlCol="0" anchor="ctr">
            <a:normAutofit/>
          </a:bodyPr>
          <a:lstStyle/>
          <a:p>
            <a:pPr>
              <a:lnSpc>
                <a:spcPct val="100000"/>
              </a:lnSpc>
            </a:pPr>
            <a:r>
              <a:rPr lang="en-US" sz="4000" dirty="0">
                <a:solidFill>
                  <a:srgbClr val="FFFFFF"/>
                </a:solidFill>
              </a:rPr>
              <a:t>Overall Aim</a:t>
            </a:r>
          </a:p>
        </p:txBody>
      </p:sp>
      <p:pic>
        <p:nvPicPr>
          <p:cNvPr id="6" name="Picture 5" descr="A wall painted with an arrow and a dartboard">
            <a:extLst>
              <a:ext uri="{FF2B5EF4-FFF2-40B4-BE49-F238E27FC236}">
                <a16:creationId xmlns:a16="http://schemas.microsoft.com/office/drawing/2014/main" id="{EB5BD4A8-2624-F9E2-3F09-3FDB1AAACAE4}"/>
              </a:ext>
            </a:extLst>
          </p:cNvPr>
          <p:cNvPicPr>
            <a:picLocks noChangeAspect="1"/>
          </p:cNvPicPr>
          <p:nvPr/>
        </p:nvPicPr>
        <p:blipFill>
          <a:blip r:embed="rId3"/>
          <a:srcRect l="45978"/>
          <a:stretch>
            <a:fillRect/>
          </a:stretch>
        </p:blipFill>
        <p:spPr>
          <a:xfrm>
            <a:off x="20" y="5379"/>
            <a:ext cx="5181578" cy="6858000"/>
          </a:xfrm>
          <a:prstGeom prst="rect">
            <a:avLst/>
          </a:prstGeom>
        </p:spPr>
      </p:pic>
      <p:sp>
        <p:nvSpPr>
          <p:cNvPr id="4" name="Content Placeholder 3">
            <a:extLst>
              <a:ext uri="{FF2B5EF4-FFF2-40B4-BE49-F238E27FC236}">
                <a16:creationId xmlns:a16="http://schemas.microsoft.com/office/drawing/2014/main" id="{5DC2EDD3-76F0-EC11-1B2B-26FD766ADAE2}"/>
              </a:ext>
            </a:extLst>
          </p:cNvPr>
          <p:cNvSpPr>
            <a:spLocks noGrp="1"/>
          </p:cNvSpPr>
          <p:nvPr>
            <p:ph sz="quarter" idx="10"/>
          </p:nvPr>
        </p:nvSpPr>
        <p:spPr>
          <a:xfrm>
            <a:off x="5963478" y="2138901"/>
            <a:ext cx="5618922" cy="4033299"/>
          </a:xfrm>
        </p:spPr>
        <p:txBody>
          <a:bodyPr vert="horz" lIns="91440" tIns="45720" rIns="91440" bIns="45720" rtlCol="0">
            <a:normAutofit/>
          </a:bodyPr>
          <a:lstStyle/>
          <a:p>
            <a:pPr>
              <a:buClr>
                <a:schemeClr val="accent5"/>
              </a:buClr>
            </a:pPr>
            <a:r>
              <a:rPr lang="en-US" dirty="0">
                <a:solidFill>
                  <a:srgbClr val="FFFFFF"/>
                </a:solidFill>
              </a:rPr>
              <a:t>Close the gap</a:t>
            </a:r>
          </a:p>
          <a:p>
            <a:pPr>
              <a:buClr>
                <a:schemeClr val="accent5"/>
              </a:buClr>
            </a:pPr>
            <a:r>
              <a:rPr lang="en-US" dirty="0">
                <a:solidFill>
                  <a:srgbClr val="FFFFFF"/>
                </a:solidFill>
              </a:rPr>
              <a:t>Target audience </a:t>
            </a:r>
          </a:p>
          <a:p>
            <a:pPr>
              <a:buClr>
                <a:schemeClr val="accent5"/>
              </a:buClr>
            </a:pPr>
            <a:r>
              <a:rPr lang="en-US" dirty="0">
                <a:solidFill>
                  <a:srgbClr val="FFFFFF"/>
                </a:solidFill>
              </a:rPr>
              <a:t>Enhance what we do</a:t>
            </a:r>
          </a:p>
          <a:p>
            <a:pPr>
              <a:buClr>
                <a:schemeClr val="accent5"/>
              </a:buClr>
            </a:pPr>
            <a:r>
              <a:rPr lang="en-US" dirty="0">
                <a:solidFill>
                  <a:srgbClr val="FFFFFF"/>
                </a:solidFill>
              </a:rPr>
              <a:t>Share the word</a:t>
            </a:r>
          </a:p>
        </p:txBody>
      </p:sp>
      <p:sp>
        <p:nvSpPr>
          <p:cNvPr id="29" name="Freeform: Shape 28">
            <a:extLst>
              <a:ext uri="{FF2B5EF4-FFF2-40B4-BE49-F238E27FC236}">
                <a16:creationId xmlns:a16="http://schemas.microsoft.com/office/drawing/2014/main" id="{B4A844BD-14AA-428F-A577-AF00BC3747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005014" y="3249456"/>
            <a:ext cx="2353172" cy="4863918"/>
          </a:xfrm>
          <a:custGeom>
            <a:avLst/>
            <a:gdLst>
              <a:gd name="connsiteX0" fmla="*/ 2352312 w 2353172"/>
              <a:gd name="connsiteY0" fmla="*/ 0 h 4863918"/>
              <a:gd name="connsiteX1" fmla="*/ 2353172 w 2353172"/>
              <a:gd name="connsiteY1" fmla="*/ 0 h 4863918"/>
              <a:gd name="connsiteX2" fmla="*/ 2353172 w 2353172"/>
              <a:gd name="connsiteY2" fmla="*/ 4863918 h 4863918"/>
              <a:gd name="connsiteX3" fmla="*/ 2352312 w 2353172"/>
              <a:gd name="connsiteY3" fmla="*/ 4863918 h 4863918"/>
              <a:gd name="connsiteX4" fmla="*/ 2340504 w 2353172"/>
              <a:gd name="connsiteY4" fmla="*/ 4630072 h 4863918"/>
              <a:gd name="connsiteX5" fmla="*/ 134816 w 2353172"/>
              <a:gd name="connsiteY5" fmla="*/ 2438342 h 4863918"/>
              <a:gd name="connsiteX6" fmla="*/ 0 w 2353172"/>
              <a:gd name="connsiteY6" fmla="*/ 2431959 h 4863918"/>
              <a:gd name="connsiteX7" fmla="*/ 134816 w 2353172"/>
              <a:gd name="connsiteY7" fmla="*/ 2425576 h 4863918"/>
              <a:gd name="connsiteX8" fmla="*/ 2340504 w 2353172"/>
              <a:gd name="connsiteY8" fmla="*/ 233845 h 4863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3172" h="4863918">
                <a:moveTo>
                  <a:pt x="2352312" y="0"/>
                </a:moveTo>
                <a:lnTo>
                  <a:pt x="2353172" y="0"/>
                </a:lnTo>
                <a:lnTo>
                  <a:pt x="2353172" y="4863918"/>
                </a:lnTo>
                <a:lnTo>
                  <a:pt x="2352312" y="4863918"/>
                </a:lnTo>
                <a:lnTo>
                  <a:pt x="2340504" y="4630072"/>
                </a:lnTo>
                <a:cubicBezTo>
                  <a:pt x="2222700" y="3470082"/>
                  <a:pt x="1296917" y="2548952"/>
                  <a:pt x="134816" y="2438342"/>
                </a:cubicBezTo>
                <a:lnTo>
                  <a:pt x="0" y="2431959"/>
                </a:lnTo>
                <a:lnTo>
                  <a:pt x="134816" y="2425576"/>
                </a:lnTo>
                <a:cubicBezTo>
                  <a:pt x="1296917" y="2314966"/>
                  <a:pt x="2222700" y="1393835"/>
                  <a:pt x="2340504" y="23384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B5E57564-AF5B-45C2-9B42-165C77BE88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005012" y="3249456"/>
            <a:ext cx="2353172" cy="4863918"/>
          </a:xfrm>
          <a:custGeom>
            <a:avLst/>
            <a:gdLst>
              <a:gd name="connsiteX0" fmla="*/ 2352312 w 2353172"/>
              <a:gd name="connsiteY0" fmla="*/ 0 h 4863918"/>
              <a:gd name="connsiteX1" fmla="*/ 2353172 w 2353172"/>
              <a:gd name="connsiteY1" fmla="*/ 0 h 4863918"/>
              <a:gd name="connsiteX2" fmla="*/ 2353172 w 2353172"/>
              <a:gd name="connsiteY2" fmla="*/ 4863918 h 4863918"/>
              <a:gd name="connsiteX3" fmla="*/ 2352312 w 2353172"/>
              <a:gd name="connsiteY3" fmla="*/ 4863918 h 4863918"/>
              <a:gd name="connsiteX4" fmla="*/ 2340504 w 2353172"/>
              <a:gd name="connsiteY4" fmla="*/ 4630072 h 4863918"/>
              <a:gd name="connsiteX5" fmla="*/ 134816 w 2353172"/>
              <a:gd name="connsiteY5" fmla="*/ 2438342 h 4863918"/>
              <a:gd name="connsiteX6" fmla="*/ 0 w 2353172"/>
              <a:gd name="connsiteY6" fmla="*/ 2431959 h 4863918"/>
              <a:gd name="connsiteX7" fmla="*/ 134816 w 2353172"/>
              <a:gd name="connsiteY7" fmla="*/ 2425576 h 4863918"/>
              <a:gd name="connsiteX8" fmla="*/ 2340504 w 2353172"/>
              <a:gd name="connsiteY8" fmla="*/ 233845 h 4863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3172" h="4863918">
                <a:moveTo>
                  <a:pt x="2352312" y="0"/>
                </a:moveTo>
                <a:lnTo>
                  <a:pt x="2353172" y="0"/>
                </a:lnTo>
                <a:lnTo>
                  <a:pt x="2353172" y="4863918"/>
                </a:lnTo>
                <a:lnTo>
                  <a:pt x="2352312" y="4863918"/>
                </a:lnTo>
                <a:lnTo>
                  <a:pt x="2340504" y="4630072"/>
                </a:lnTo>
                <a:cubicBezTo>
                  <a:pt x="2222700" y="3470082"/>
                  <a:pt x="1296917" y="2548952"/>
                  <a:pt x="134816" y="2438342"/>
                </a:cubicBezTo>
                <a:lnTo>
                  <a:pt x="0" y="2431959"/>
                </a:lnTo>
                <a:lnTo>
                  <a:pt x="134816" y="2425576"/>
                </a:lnTo>
                <a:cubicBezTo>
                  <a:pt x="1296917" y="2314966"/>
                  <a:pt x="2222700" y="1393835"/>
                  <a:pt x="2340504" y="233845"/>
                </a:cubicBez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Slide Number Placeholder 1">
            <a:extLst>
              <a:ext uri="{FF2B5EF4-FFF2-40B4-BE49-F238E27FC236}">
                <a16:creationId xmlns:a16="http://schemas.microsoft.com/office/drawing/2014/main" id="{CD6EE69C-73C8-9D1D-8226-20354262527C}"/>
              </a:ext>
            </a:extLst>
          </p:cNvPr>
          <p:cNvSpPr>
            <a:spLocks noGrp="1"/>
          </p:cNvSpPr>
          <p:nvPr>
            <p:ph type="sldNum" sz="quarter" idx="4"/>
          </p:nvPr>
        </p:nvSpPr>
        <p:spPr>
          <a:xfrm>
            <a:off x="11391152" y="6434524"/>
            <a:ext cx="693261" cy="365125"/>
          </a:xfrm>
        </p:spPr>
        <p:txBody>
          <a:bodyPr vert="horz" lIns="91440" tIns="45720" rIns="91440" bIns="45720" rtlCol="0" anchor="ctr">
            <a:normAutofit/>
          </a:bodyPr>
          <a:lstStyle/>
          <a:p>
            <a:pPr algn="r">
              <a:lnSpc>
                <a:spcPct val="90000"/>
              </a:lnSpc>
              <a:spcAft>
                <a:spcPts val="600"/>
              </a:spcAft>
            </a:pPr>
            <a:fld id="{08AB70BE-1769-45B8-85A6-0C837432C7E6}" type="slidenum">
              <a:rPr lang="en-US" sz="1900"/>
              <a:pPr algn="r">
                <a:lnSpc>
                  <a:spcPct val="90000"/>
                </a:lnSpc>
                <a:spcAft>
                  <a:spcPts val="600"/>
                </a:spcAft>
              </a:pPr>
              <a:t>4</a:t>
            </a:fld>
            <a:endParaRPr lang="en-US" sz="1900"/>
          </a:p>
        </p:txBody>
      </p:sp>
    </p:spTree>
    <p:extLst>
      <p:ext uri="{BB962C8B-B14F-4D97-AF65-F5344CB8AC3E}">
        <p14:creationId xmlns:p14="http://schemas.microsoft.com/office/powerpoint/2010/main" val="5170680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7A08E557-10DB-421A-876E-1AE58F8E07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44703" y="3732560"/>
            <a:ext cx="3352193" cy="3125440"/>
          </a:xfrm>
          <a:custGeom>
            <a:avLst/>
            <a:gdLst>
              <a:gd name="connsiteX0" fmla="*/ 0 w 3352193"/>
              <a:gd name="connsiteY0" fmla="*/ 3125374 h 3125440"/>
              <a:gd name="connsiteX1" fmla="*/ 2579 w 3352193"/>
              <a:gd name="connsiteY1" fmla="*/ 3125440 h 3125440"/>
              <a:gd name="connsiteX2" fmla="*/ 0 w 3352193"/>
              <a:gd name="connsiteY2" fmla="*/ 3125440 h 3125440"/>
              <a:gd name="connsiteX3" fmla="*/ 3352193 w 3352193"/>
              <a:gd name="connsiteY3" fmla="*/ 0 h 3125440"/>
              <a:gd name="connsiteX4" fmla="*/ 3352193 w 3352193"/>
              <a:gd name="connsiteY4" fmla="*/ 3125440 h 3125440"/>
              <a:gd name="connsiteX5" fmla="*/ 2579 w 3352193"/>
              <a:gd name="connsiteY5" fmla="*/ 3125440 h 3125440"/>
              <a:gd name="connsiteX6" fmla="*/ 3348685 w 3352193"/>
              <a:gd name="connsiteY6" fmla="*/ 47035 h 3125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2193" h="3125440">
                <a:moveTo>
                  <a:pt x="0" y="3125374"/>
                </a:moveTo>
                <a:lnTo>
                  <a:pt x="2579" y="3125440"/>
                </a:lnTo>
                <a:lnTo>
                  <a:pt x="0" y="3125440"/>
                </a:lnTo>
                <a:close/>
                <a:moveTo>
                  <a:pt x="3352193" y="0"/>
                </a:moveTo>
                <a:lnTo>
                  <a:pt x="3352193" y="3125440"/>
                </a:lnTo>
                <a:lnTo>
                  <a:pt x="2579" y="3125440"/>
                </a:lnTo>
                <a:cubicBezTo>
                  <a:pt x="1744073" y="3125440"/>
                  <a:pt x="3176441" y="1776129"/>
                  <a:pt x="3348685" y="47035"/>
                </a:cubicBez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2" name="Rectangle 11">
            <a:extLst>
              <a:ext uri="{FF2B5EF4-FFF2-40B4-BE49-F238E27FC236}">
                <a16:creationId xmlns:a16="http://schemas.microsoft.com/office/drawing/2014/main" id="{266A3FE7-60D1-46EB-85C0-DA73D11FB8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C294D02-7B12-44A2-ADE7-D17811CC16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800664" cy="6858000"/>
          </a:xfrm>
          <a:custGeom>
            <a:avLst/>
            <a:gdLst>
              <a:gd name="connsiteX0" fmla="*/ 0 w 6800664"/>
              <a:gd name="connsiteY0" fmla="*/ 0 h 6858000"/>
              <a:gd name="connsiteX1" fmla="*/ 1849345 w 6800664"/>
              <a:gd name="connsiteY1" fmla="*/ 0 h 6858000"/>
              <a:gd name="connsiteX2" fmla="*/ 1849345 w 6800664"/>
              <a:gd name="connsiteY2" fmla="*/ 1 h 6858000"/>
              <a:gd name="connsiteX3" fmla="*/ 6800664 w 6800664"/>
              <a:gd name="connsiteY3" fmla="*/ 1 h 6858000"/>
              <a:gd name="connsiteX4" fmla="*/ 3369709 w 6800664"/>
              <a:gd name="connsiteY4" fmla="*/ 3430956 h 6858000"/>
              <a:gd name="connsiteX5" fmla="*/ 6624108 w 6800664"/>
              <a:gd name="connsiteY5" fmla="*/ 6857447 h 6858000"/>
              <a:gd name="connsiteX6" fmla="*/ 6645980 w 6800664"/>
              <a:gd name="connsiteY6" fmla="*/ 6858000 h 6858000"/>
              <a:gd name="connsiteX7" fmla="*/ 0 w 6800664"/>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00664" h="6858000">
                <a:moveTo>
                  <a:pt x="0" y="0"/>
                </a:moveTo>
                <a:lnTo>
                  <a:pt x="1849345" y="0"/>
                </a:lnTo>
                <a:lnTo>
                  <a:pt x="1849345" y="1"/>
                </a:lnTo>
                <a:lnTo>
                  <a:pt x="6800664" y="1"/>
                </a:lnTo>
                <a:cubicBezTo>
                  <a:pt x="4905801" y="1"/>
                  <a:pt x="3369709" y="1536092"/>
                  <a:pt x="3369709" y="3430956"/>
                </a:cubicBezTo>
                <a:cubicBezTo>
                  <a:pt x="3369709" y="5266605"/>
                  <a:pt x="4811294" y="6765555"/>
                  <a:pt x="6624108" y="6857447"/>
                </a:cubicBezTo>
                <a:lnTo>
                  <a:pt x="6645980" y="6858000"/>
                </a:lnTo>
                <a:lnTo>
                  <a:pt x="0" y="6858000"/>
                </a:lnTo>
                <a:close/>
              </a:path>
            </a:pathLst>
          </a:cu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0F743AA9-AD4A-4C7C-A2F8-D376FD29CC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800664" cy="6858000"/>
          </a:xfrm>
          <a:custGeom>
            <a:avLst/>
            <a:gdLst>
              <a:gd name="connsiteX0" fmla="*/ 0 w 6800664"/>
              <a:gd name="connsiteY0" fmla="*/ 0 h 6858000"/>
              <a:gd name="connsiteX1" fmla="*/ 1849345 w 6800664"/>
              <a:gd name="connsiteY1" fmla="*/ 0 h 6858000"/>
              <a:gd name="connsiteX2" fmla="*/ 1849345 w 6800664"/>
              <a:gd name="connsiteY2" fmla="*/ 1 h 6858000"/>
              <a:gd name="connsiteX3" fmla="*/ 6800664 w 6800664"/>
              <a:gd name="connsiteY3" fmla="*/ 1 h 6858000"/>
              <a:gd name="connsiteX4" fmla="*/ 3369709 w 6800664"/>
              <a:gd name="connsiteY4" fmla="*/ 3430956 h 6858000"/>
              <a:gd name="connsiteX5" fmla="*/ 6624108 w 6800664"/>
              <a:gd name="connsiteY5" fmla="*/ 6857447 h 6858000"/>
              <a:gd name="connsiteX6" fmla="*/ 6645980 w 6800664"/>
              <a:gd name="connsiteY6" fmla="*/ 6858000 h 6858000"/>
              <a:gd name="connsiteX7" fmla="*/ 0 w 6800664"/>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00664" h="6858000">
                <a:moveTo>
                  <a:pt x="0" y="0"/>
                </a:moveTo>
                <a:lnTo>
                  <a:pt x="1849345" y="0"/>
                </a:lnTo>
                <a:lnTo>
                  <a:pt x="1849345" y="1"/>
                </a:lnTo>
                <a:lnTo>
                  <a:pt x="6800664" y="1"/>
                </a:lnTo>
                <a:cubicBezTo>
                  <a:pt x="4905801" y="1"/>
                  <a:pt x="3369709" y="1536092"/>
                  <a:pt x="3369709" y="3430956"/>
                </a:cubicBezTo>
                <a:cubicBezTo>
                  <a:pt x="3369709" y="5266605"/>
                  <a:pt x="4811294" y="6765555"/>
                  <a:pt x="6624108" y="6857447"/>
                </a:cubicBezTo>
                <a:lnTo>
                  <a:pt x="6645980" y="6858000"/>
                </a:lnTo>
                <a:lnTo>
                  <a:pt x="0" y="6858000"/>
                </a:lnTo>
                <a:close/>
              </a:path>
            </a:pathLst>
          </a:custGeom>
          <a:solidFill>
            <a:schemeClr val="accent2">
              <a:lumMod val="75000"/>
              <a:alpha val="7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AE959701-876A-4201-8EE6-E65DF338A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352800" cy="6856084"/>
          </a:xfrm>
          <a:custGeom>
            <a:avLst/>
            <a:gdLst>
              <a:gd name="connsiteX0" fmla="*/ 0 w 3352800"/>
              <a:gd name="connsiteY0" fmla="*/ 0 h 6856084"/>
              <a:gd name="connsiteX1" fmla="*/ 3352800 w 3352800"/>
              <a:gd name="connsiteY1" fmla="*/ 0 h 6856084"/>
              <a:gd name="connsiteX2" fmla="*/ 3352800 w 3352800"/>
              <a:gd name="connsiteY2" fmla="*/ 3427044 h 6856084"/>
              <a:gd name="connsiteX3" fmla="*/ 3352800 w 3352800"/>
              <a:gd name="connsiteY3" fmla="*/ 3442336 h 6856084"/>
              <a:gd name="connsiteX4" fmla="*/ 3352413 w 3352800"/>
              <a:gd name="connsiteY4" fmla="*/ 3442336 h 6856084"/>
              <a:gd name="connsiteX5" fmla="*/ 3348336 w 3352800"/>
              <a:gd name="connsiteY5" fmla="*/ 3603600 h 6856084"/>
              <a:gd name="connsiteX6" fmla="*/ 92918 w 3352800"/>
              <a:gd name="connsiteY6" fmla="*/ 6853808 h 6856084"/>
              <a:gd name="connsiteX7" fmla="*/ 0 w 3352800"/>
              <a:gd name="connsiteY7" fmla="*/ 6856084 h 685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52800" h="6856084">
                <a:moveTo>
                  <a:pt x="0" y="0"/>
                </a:moveTo>
                <a:lnTo>
                  <a:pt x="3352800" y="0"/>
                </a:lnTo>
                <a:lnTo>
                  <a:pt x="3352800" y="3427044"/>
                </a:lnTo>
                <a:lnTo>
                  <a:pt x="3352800" y="3442336"/>
                </a:lnTo>
                <a:lnTo>
                  <a:pt x="3352413" y="3442336"/>
                </a:lnTo>
                <a:lnTo>
                  <a:pt x="3348336" y="3603600"/>
                </a:lnTo>
                <a:cubicBezTo>
                  <a:pt x="3259315" y="5359763"/>
                  <a:pt x="1849804" y="6767537"/>
                  <a:pt x="92918" y="6853808"/>
                </a:cubicBezTo>
                <a:lnTo>
                  <a:pt x="0" y="6856084"/>
                </a:lnTo>
                <a:close/>
              </a:path>
            </a:pathLst>
          </a:cu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160027CB-3C27-FC4C-AEF9-685A21EA1B94}"/>
              </a:ext>
            </a:extLst>
          </p:cNvPr>
          <p:cNvSpPr>
            <a:spLocks noGrp="1"/>
          </p:cNvSpPr>
          <p:nvPr>
            <p:ph type="title"/>
          </p:nvPr>
        </p:nvSpPr>
        <p:spPr>
          <a:xfrm>
            <a:off x="609601" y="685800"/>
            <a:ext cx="2682240" cy="3657600"/>
          </a:xfrm>
        </p:spPr>
        <p:txBody>
          <a:bodyPr vert="horz" lIns="91440" tIns="45720" rIns="91440" bIns="45720" rtlCol="0" anchor="t">
            <a:normAutofit/>
          </a:bodyPr>
          <a:lstStyle/>
          <a:p>
            <a:pPr>
              <a:lnSpc>
                <a:spcPct val="100000"/>
              </a:lnSpc>
            </a:pPr>
            <a:r>
              <a:rPr lang="en-US" sz="4000">
                <a:solidFill>
                  <a:srgbClr val="FFFFFF"/>
                </a:solidFill>
              </a:rPr>
              <a:t>Concern </a:t>
            </a:r>
          </a:p>
        </p:txBody>
      </p:sp>
      <p:sp>
        <p:nvSpPr>
          <p:cNvPr id="2" name="Slide Number Placeholder 1">
            <a:extLst>
              <a:ext uri="{FF2B5EF4-FFF2-40B4-BE49-F238E27FC236}">
                <a16:creationId xmlns:a16="http://schemas.microsoft.com/office/drawing/2014/main" id="{616BFA23-AB5B-BA88-E233-DE14DED5A297}"/>
              </a:ext>
            </a:extLst>
          </p:cNvPr>
          <p:cNvSpPr>
            <a:spLocks noGrp="1"/>
          </p:cNvSpPr>
          <p:nvPr>
            <p:ph type="sldNum" sz="quarter" idx="4"/>
          </p:nvPr>
        </p:nvSpPr>
        <p:spPr>
          <a:xfrm>
            <a:off x="11391152" y="6434524"/>
            <a:ext cx="693261" cy="365125"/>
          </a:xfrm>
        </p:spPr>
        <p:txBody>
          <a:bodyPr vert="horz" lIns="91440" tIns="45720" rIns="91440" bIns="45720" rtlCol="0" anchor="ctr">
            <a:normAutofit/>
          </a:bodyPr>
          <a:lstStyle/>
          <a:p>
            <a:pPr algn="r">
              <a:lnSpc>
                <a:spcPct val="90000"/>
              </a:lnSpc>
              <a:spcAft>
                <a:spcPts val="600"/>
              </a:spcAft>
            </a:pPr>
            <a:fld id="{08AB70BE-1769-45B8-85A6-0C837432C7E6}" type="slidenum">
              <a:rPr lang="en-US" sz="1900">
                <a:solidFill>
                  <a:schemeClr val="accent2"/>
                </a:solidFill>
              </a:rPr>
              <a:pPr algn="r">
                <a:lnSpc>
                  <a:spcPct val="90000"/>
                </a:lnSpc>
                <a:spcAft>
                  <a:spcPts val="600"/>
                </a:spcAft>
              </a:pPr>
              <a:t>5</a:t>
            </a:fld>
            <a:endParaRPr lang="en-US" sz="1900">
              <a:solidFill>
                <a:schemeClr val="accent2"/>
              </a:solidFill>
            </a:endParaRPr>
          </a:p>
        </p:txBody>
      </p:sp>
      <p:graphicFrame>
        <p:nvGraphicFramePr>
          <p:cNvPr id="6" name="Content Placeholder 3">
            <a:extLst>
              <a:ext uri="{FF2B5EF4-FFF2-40B4-BE49-F238E27FC236}">
                <a16:creationId xmlns:a16="http://schemas.microsoft.com/office/drawing/2014/main" id="{84075403-2694-062E-1C27-87FD23B2BB60}"/>
              </a:ext>
            </a:extLst>
          </p:cNvPr>
          <p:cNvGraphicFramePr>
            <a:graphicFrameLocks noGrp="1"/>
          </p:cNvGraphicFramePr>
          <p:nvPr>
            <p:ph sz="quarter" idx="10"/>
            <p:extLst>
              <p:ext uri="{D42A27DB-BD31-4B8C-83A1-F6EECF244321}">
                <p14:modId xmlns:p14="http://schemas.microsoft.com/office/powerpoint/2010/main" val="1761153126"/>
              </p:ext>
            </p:extLst>
          </p:nvPr>
        </p:nvGraphicFramePr>
        <p:xfrm>
          <a:off x="4267200" y="685800"/>
          <a:ext cx="7315200" cy="5491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57628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F09CA6CC-C9DF-440F-BE30-1167A921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6F82D7C3-4329-485C-9C81-FB5BA3FA96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48146" y="0"/>
            <a:ext cx="7643854" cy="6858000"/>
          </a:xfrm>
          <a:prstGeom prst="rect">
            <a:avLst/>
          </a:pr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73E232-D8F5-7565-193B-ADE8ADDEDEB0}"/>
              </a:ext>
            </a:extLst>
          </p:cNvPr>
          <p:cNvSpPr>
            <a:spLocks noGrp="1"/>
          </p:cNvSpPr>
          <p:nvPr>
            <p:ph type="title"/>
          </p:nvPr>
        </p:nvSpPr>
        <p:spPr>
          <a:xfrm>
            <a:off x="5963479" y="596393"/>
            <a:ext cx="5618922" cy="1542507"/>
          </a:xfrm>
        </p:spPr>
        <p:txBody>
          <a:bodyPr>
            <a:normAutofit/>
          </a:bodyPr>
          <a:lstStyle/>
          <a:p>
            <a:r>
              <a:rPr lang="en-US">
                <a:solidFill>
                  <a:srgbClr val="FFFFFF"/>
                </a:solidFill>
              </a:rPr>
              <a:t>Session Goals</a:t>
            </a:r>
          </a:p>
        </p:txBody>
      </p:sp>
      <p:pic>
        <p:nvPicPr>
          <p:cNvPr id="24" name="Picture 23" descr="Man writing on music sheet">
            <a:extLst>
              <a:ext uri="{FF2B5EF4-FFF2-40B4-BE49-F238E27FC236}">
                <a16:creationId xmlns:a16="http://schemas.microsoft.com/office/drawing/2014/main" id="{071D696B-F85B-FF7A-55CD-4BA33483D183}"/>
              </a:ext>
            </a:extLst>
          </p:cNvPr>
          <p:cNvPicPr>
            <a:picLocks noChangeAspect="1"/>
          </p:cNvPicPr>
          <p:nvPr/>
        </p:nvPicPr>
        <p:blipFill>
          <a:blip r:embed="rId2"/>
          <a:srcRect l="25694" r="23872" b="-2"/>
          <a:stretch>
            <a:fillRect/>
          </a:stretch>
        </p:blipFill>
        <p:spPr>
          <a:xfrm>
            <a:off x="20" y="5379"/>
            <a:ext cx="5181578" cy="6858000"/>
          </a:xfrm>
          <a:prstGeom prst="rect">
            <a:avLst/>
          </a:prstGeom>
        </p:spPr>
      </p:pic>
      <p:sp>
        <p:nvSpPr>
          <p:cNvPr id="36" name="Freeform: Shape 35">
            <a:extLst>
              <a:ext uri="{FF2B5EF4-FFF2-40B4-BE49-F238E27FC236}">
                <a16:creationId xmlns:a16="http://schemas.microsoft.com/office/drawing/2014/main" id="{B4A844BD-14AA-428F-A577-AF00BC3747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005014" y="3249456"/>
            <a:ext cx="2353172" cy="4863918"/>
          </a:xfrm>
          <a:custGeom>
            <a:avLst/>
            <a:gdLst>
              <a:gd name="connsiteX0" fmla="*/ 2352312 w 2353172"/>
              <a:gd name="connsiteY0" fmla="*/ 0 h 4863918"/>
              <a:gd name="connsiteX1" fmla="*/ 2353172 w 2353172"/>
              <a:gd name="connsiteY1" fmla="*/ 0 h 4863918"/>
              <a:gd name="connsiteX2" fmla="*/ 2353172 w 2353172"/>
              <a:gd name="connsiteY2" fmla="*/ 4863918 h 4863918"/>
              <a:gd name="connsiteX3" fmla="*/ 2352312 w 2353172"/>
              <a:gd name="connsiteY3" fmla="*/ 4863918 h 4863918"/>
              <a:gd name="connsiteX4" fmla="*/ 2340504 w 2353172"/>
              <a:gd name="connsiteY4" fmla="*/ 4630072 h 4863918"/>
              <a:gd name="connsiteX5" fmla="*/ 134816 w 2353172"/>
              <a:gd name="connsiteY5" fmla="*/ 2438342 h 4863918"/>
              <a:gd name="connsiteX6" fmla="*/ 0 w 2353172"/>
              <a:gd name="connsiteY6" fmla="*/ 2431959 h 4863918"/>
              <a:gd name="connsiteX7" fmla="*/ 134816 w 2353172"/>
              <a:gd name="connsiteY7" fmla="*/ 2425576 h 4863918"/>
              <a:gd name="connsiteX8" fmla="*/ 2340504 w 2353172"/>
              <a:gd name="connsiteY8" fmla="*/ 233845 h 4863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3172" h="4863918">
                <a:moveTo>
                  <a:pt x="2352312" y="0"/>
                </a:moveTo>
                <a:lnTo>
                  <a:pt x="2353172" y="0"/>
                </a:lnTo>
                <a:lnTo>
                  <a:pt x="2353172" y="4863918"/>
                </a:lnTo>
                <a:lnTo>
                  <a:pt x="2352312" y="4863918"/>
                </a:lnTo>
                <a:lnTo>
                  <a:pt x="2340504" y="4630072"/>
                </a:lnTo>
                <a:cubicBezTo>
                  <a:pt x="2222700" y="3470082"/>
                  <a:pt x="1296917" y="2548952"/>
                  <a:pt x="134816" y="2438342"/>
                </a:cubicBezTo>
                <a:lnTo>
                  <a:pt x="0" y="2431959"/>
                </a:lnTo>
                <a:lnTo>
                  <a:pt x="134816" y="2425576"/>
                </a:lnTo>
                <a:cubicBezTo>
                  <a:pt x="1296917" y="2314966"/>
                  <a:pt x="2222700" y="1393835"/>
                  <a:pt x="2340504" y="23384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B5E57564-AF5B-45C2-9B42-165C77BE88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005012" y="3249456"/>
            <a:ext cx="2353172" cy="4863918"/>
          </a:xfrm>
          <a:custGeom>
            <a:avLst/>
            <a:gdLst>
              <a:gd name="connsiteX0" fmla="*/ 2352312 w 2353172"/>
              <a:gd name="connsiteY0" fmla="*/ 0 h 4863918"/>
              <a:gd name="connsiteX1" fmla="*/ 2353172 w 2353172"/>
              <a:gd name="connsiteY1" fmla="*/ 0 h 4863918"/>
              <a:gd name="connsiteX2" fmla="*/ 2353172 w 2353172"/>
              <a:gd name="connsiteY2" fmla="*/ 4863918 h 4863918"/>
              <a:gd name="connsiteX3" fmla="*/ 2352312 w 2353172"/>
              <a:gd name="connsiteY3" fmla="*/ 4863918 h 4863918"/>
              <a:gd name="connsiteX4" fmla="*/ 2340504 w 2353172"/>
              <a:gd name="connsiteY4" fmla="*/ 4630072 h 4863918"/>
              <a:gd name="connsiteX5" fmla="*/ 134816 w 2353172"/>
              <a:gd name="connsiteY5" fmla="*/ 2438342 h 4863918"/>
              <a:gd name="connsiteX6" fmla="*/ 0 w 2353172"/>
              <a:gd name="connsiteY6" fmla="*/ 2431959 h 4863918"/>
              <a:gd name="connsiteX7" fmla="*/ 134816 w 2353172"/>
              <a:gd name="connsiteY7" fmla="*/ 2425576 h 4863918"/>
              <a:gd name="connsiteX8" fmla="*/ 2340504 w 2353172"/>
              <a:gd name="connsiteY8" fmla="*/ 233845 h 4863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3172" h="4863918">
                <a:moveTo>
                  <a:pt x="2352312" y="0"/>
                </a:moveTo>
                <a:lnTo>
                  <a:pt x="2353172" y="0"/>
                </a:lnTo>
                <a:lnTo>
                  <a:pt x="2353172" y="4863918"/>
                </a:lnTo>
                <a:lnTo>
                  <a:pt x="2352312" y="4863918"/>
                </a:lnTo>
                <a:lnTo>
                  <a:pt x="2340504" y="4630072"/>
                </a:lnTo>
                <a:cubicBezTo>
                  <a:pt x="2222700" y="3470082"/>
                  <a:pt x="1296917" y="2548952"/>
                  <a:pt x="134816" y="2438342"/>
                </a:cubicBezTo>
                <a:lnTo>
                  <a:pt x="0" y="2431959"/>
                </a:lnTo>
                <a:lnTo>
                  <a:pt x="134816" y="2425576"/>
                </a:lnTo>
                <a:cubicBezTo>
                  <a:pt x="1296917" y="2314966"/>
                  <a:pt x="2222700" y="1393835"/>
                  <a:pt x="2340504" y="233845"/>
                </a:cubicBez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Slide Number Placeholder 3">
            <a:extLst>
              <a:ext uri="{FF2B5EF4-FFF2-40B4-BE49-F238E27FC236}">
                <a16:creationId xmlns:a16="http://schemas.microsoft.com/office/drawing/2014/main" id="{8AE9DED6-0297-415D-12A0-00ACEC366391}"/>
              </a:ext>
            </a:extLst>
          </p:cNvPr>
          <p:cNvSpPr>
            <a:spLocks noGrp="1"/>
          </p:cNvSpPr>
          <p:nvPr>
            <p:ph type="sldNum" sz="quarter" idx="12"/>
          </p:nvPr>
        </p:nvSpPr>
        <p:spPr>
          <a:xfrm>
            <a:off x="11391152" y="6434524"/>
            <a:ext cx="693261" cy="365125"/>
          </a:xfrm>
        </p:spPr>
        <p:txBody>
          <a:bodyPr>
            <a:normAutofit/>
          </a:bodyPr>
          <a:lstStyle/>
          <a:p>
            <a:pPr>
              <a:lnSpc>
                <a:spcPct val="90000"/>
              </a:lnSpc>
              <a:spcAft>
                <a:spcPts val="600"/>
              </a:spcAft>
            </a:pPr>
            <a:fld id="{08AB70BE-1769-45B8-85A6-0C837432C7E6}" type="slidenum">
              <a:rPr lang="en-US" sz="1900" smtClean="0">
                <a:solidFill>
                  <a:srgbClr val="FFFFFF"/>
                </a:solidFill>
              </a:rPr>
              <a:pPr>
                <a:lnSpc>
                  <a:spcPct val="90000"/>
                </a:lnSpc>
                <a:spcAft>
                  <a:spcPts val="600"/>
                </a:spcAft>
              </a:pPr>
              <a:t>6</a:t>
            </a:fld>
            <a:endParaRPr lang="en-US" sz="1900">
              <a:solidFill>
                <a:srgbClr val="FFFFFF"/>
              </a:solidFill>
            </a:endParaRPr>
          </a:p>
        </p:txBody>
      </p:sp>
      <p:graphicFrame>
        <p:nvGraphicFramePr>
          <p:cNvPr id="27" name="Content Placeholder 2">
            <a:extLst>
              <a:ext uri="{FF2B5EF4-FFF2-40B4-BE49-F238E27FC236}">
                <a16:creationId xmlns:a16="http://schemas.microsoft.com/office/drawing/2014/main" id="{E0742DC3-A724-72C3-E7C3-D43CBC69A0BB}"/>
              </a:ext>
            </a:extLst>
          </p:cNvPr>
          <p:cNvGraphicFramePr>
            <a:graphicFrameLocks noGrp="1"/>
          </p:cNvGraphicFramePr>
          <p:nvPr>
            <p:ph idx="1"/>
            <p:extLst>
              <p:ext uri="{D42A27DB-BD31-4B8C-83A1-F6EECF244321}">
                <p14:modId xmlns:p14="http://schemas.microsoft.com/office/powerpoint/2010/main" val="1532800197"/>
              </p:ext>
            </p:extLst>
          </p:nvPr>
        </p:nvGraphicFramePr>
        <p:xfrm>
          <a:off x="5963478" y="2138901"/>
          <a:ext cx="5618922" cy="40332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94731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AD8AC45-69BA-E70E-CA51-5CBB60A5EBB7}"/>
              </a:ext>
            </a:extLst>
          </p:cNvPr>
          <p:cNvSpPr>
            <a:spLocks noGrp="1"/>
          </p:cNvSpPr>
          <p:nvPr>
            <p:ph type="title"/>
          </p:nvPr>
        </p:nvSpPr>
        <p:spPr/>
        <p:txBody>
          <a:bodyPr/>
          <a:lstStyle/>
          <a:p>
            <a:r>
              <a:rPr lang="en-US" dirty="0"/>
              <a:t>Prayer</a:t>
            </a:r>
          </a:p>
        </p:txBody>
      </p:sp>
      <p:sp>
        <p:nvSpPr>
          <p:cNvPr id="7" name="Content Placeholder 6">
            <a:extLst>
              <a:ext uri="{FF2B5EF4-FFF2-40B4-BE49-F238E27FC236}">
                <a16:creationId xmlns:a16="http://schemas.microsoft.com/office/drawing/2014/main" id="{D84F13AA-694B-56C6-16B8-92E4CF61061B}"/>
              </a:ext>
            </a:extLst>
          </p:cNvPr>
          <p:cNvSpPr>
            <a:spLocks noGrp="1"/>
          </p:cNvSpPr>
          <p:nvPr>
            <p:ph sz="half" idx="1"/>
          </p:nvPr>
        </p:nvSpPr>
        <p:spPr/>
        <p:txBody>
          <a:bodyPr/>
          <a:lstStyle/>
          <a:p>
            <a:r>
              <a:rPr lang="en-US" dirty="0"/>
              <a:t>Thank you, God for providing us with power gifts for service, ministry and harvest. Thank you that even though we are learning, you have already provided and will make clear to us your individual gifts to each of us. Please give us the gifts that you know we need and that will glorify You. We invite the Holy Spirit to be our Teacher as we proceed. In Jesus’ name, Amen. </a:t>
            </a:r>
          </a:p>
        </p:txBody>
      </p:sp>
      <p:sp>
        <p:nvSpPr>
          <p:cNvPr id="2" name="Content Placeholder 1">
            <a:extLst>
              <a:ext uri="{FF2B5EF4-FFF2-40B4-BE49-F238E27FC236}">
                <a16:creationId xmlns:a16="http://schemas.microsoft.com/office/drawing/2014/main" id="{B24A0A32-C456-BD4C-C7CF-5AFDD718E723}"/>
              </a:ext>
            </a:extLst>
          </p:cNvPr>
          <p:cNvSpPr>
            <a:spLocks noGrp="1"/>
          </p:cNvSpPr>
          <p:nvPr>
            <p:ph sz="half" idx="2"/>
          </p:nvPr>
        </p:nvSpPr>
        <p:spPr/>
        <p:txBody>
          <a:bodyPr/>
          <a:lstStyle/>
          <a:p>
            <a:r>
              <a:rPr lang="en-US" dirty="0"/>
              <a:t>What should I do about my relationship with God and the Holy Spirit? </a:t>
            </a:r>
            <a:r>
              <a:rPr lang="en-US" b="1" i="1" dirty="0"/>
              <a:t>PRAY</a:t>
            </a:r>
            <a:endParaRPr lang="en-US" dirty="0"/>
          </a:p>
          <a:p>
            <a:r>
              <a:rPr lang="en-US" b="1" dirty="0"/>
              <a:t>P</a:t>
            </a:r>
            <a:r>
              <a:rPr lang="en-US" dirty="0"/>
              <a:t>ray that the Spirit will teach you</a:t>
            </a:r>
          </a:p>
          <a:p>
            <a:r>
              <a:rPr lang="en-US" b="1" dirty="0"/>
              <a:t>R</a:t>
            </a:r>
            <a:r>
              <a:rPr lang="en-US" dirty="0"/>
              <a:t>esearch the Bible about the Spirit</a:t>
            </a:r>
          </a:p>
          <a:p>
            <a:r>
              <a:rPr lang="en-US" b="1" dirty="0"/>
              <a:t>A</a:t>
            </a:r>
            <a:r>
              <a:rPr lang="en-US" dirty="0"/>
              <a:t>bandon what is contrary to the Bible</a:t>
            </a:r>
          </a:p>
          <a:p>
            <a:r>
              <a:rPr lang="en-US" b="1" dirty="0"/>
              <a:t>Y</a:t>
            </a:r>
            <a:r>
              <a:rPr lang="en-US" dirty="0"/>
              <a:t>ield to what the Bible teaches</a:t>
            </a:r>
          </a:p>
        </p:txBody>
      </p:sp>
      <p:sp>
        <p:nvSpPr>
          <p:cNvPr id="5" name="Slide Number Placeholder 4">
            <a:extLst>
              <a:ext uri="{FF2B5EF4-FFF2-40B4-BE49-F238E27FC236}">
                <a16:creationId xmlns:a16="http://schemas.microsoft.com/office/drawing/2014/main" id="{B47C9646-305A-8096-F730-B74715E08CA7}"/>
              </a:ext>
            </a:extLst>
          </p:cNvPr>
          <p:cNvSpPr>
            <a:spLocks noGrp="1"/>
          </p:cNvSpPr>
          <p:nvPr>
            <p:ph type="sldNum" sz="quarter" idx="12"/>
          </p:nvPr>
        </p:nvSpPr>
        <p:spPr/>
        <p:txBody>
          <a:bodyPr/>
          <a:lstStyle/>
          <a:p>
            <a:fld id="{08AB70BE-1769-45B8-85A6-0C837432C7E6}" type="slidenum">
              <a:rPr lang="en-US" smtClean="0"/>
              <a:pPr/>
              <a:t>7</a:t>
            </a:fld>
            <a:endParaRPr lang="en-US" dirty="0"/>
          </a:p>
        </p:txBody>
      </p:sp>
    </p:spTree>
    <p:extLst>
      <p:ext uri="{BB962C8B-B14F-4D97-AF65-F5344CB8AC3E}">
        <p14:creationId xmlns:p14="http://schemas.microsoft.com/office/powerpoint/2010/main" val="33346831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69DB5D3-4B63-4FD1-BA37-8EBACA587A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5650669-C083-4D8C-BC61-0EE74F1CC5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88" y="0"/>
            <a:ext cx="7875323" cy="68532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14C731-4700-4E5F-92C1-54F9C83FB5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8624" y="0"/>
            <a:ext cx="7351628" cy="6858000"/>
          </a:xfrm>
          <a:custGeom>
            <a:avLst/>
            <a:gdLst>
              <a:gd name="connsiteX0" fmla="*/ 0 w 7351628"/>
              <a:gd name="connsiteY0" fmla="*/ 0 h 6858000"/>
              <a:gd name="connsiteX1" fmla="*/ 1482273 w 7351628"/>
              <a:gd name="connsiteY1" fmla="*/ 0 h 6858000"/>
              <a:gd name="connsiteX2" fmla="*/ 2438400 w 7351628"/>
              <a:gd name="connsiteY2" fmla="*/ 0 h 6858000"/>
              <a:gd name="connsiteX3" fmla="*/ 7351628 w 7351628"/>
              <a:gd name="connsiteY3" fmla="*/ 0 h 6858000"/>
              <a:gd name="connsiteX4" fmla="*/ 3920673 w 7351628"/>
              <a:gd name="connsiteY4" fmla="*/ 3430955 h 6858000"/>
              <a:gd name="connsiteX5" fmla="*/ 7175072 w 7351628"/>
              <a:gd name="connsiteY5" fmla="*/ 6857446 h 6858000"/>
              <a:gd name="connsiteX6" fmla="*/ 7196984 w 7351628"/>
              <a:gd name="connsiteY6" fmla="*/ 6858000 h 6858000"/>
              <a:gd name="connsiteX7" fmla="*/ 2438400 w 7351628"/>
              <a:gd name="connsiteY7" fmla="*/ 6858000 h 6858000"/>
              <a:gd name="connsiteX8" fmla="*/ 1482273 w 7351628"/>
              <a:gd name="connsiteY8" fmla="*/ 6858000 h 6858000"/>
              <a:gd name="connsiteX9" fmla="*/ 0 w 7351628"/>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51628" h="6858000">
                <a:moveTo>
                  <a:pt x="0" y="0"/>
                </a:moveTo>
                <a:lnTo>
                  <a:pt x="1482273" y="0"/>
                </a:lnTo>
                <a:lnTo>
                  <a:pt x="2438400" y="0"/>
                </a:lnTo>
                <a:lnTo>
                  <a:pt x="7351628" y="0"/>
                </a:lnTo>
                <a:cubicBezTo>
                  <a:pt x="5456764" y="0"/>
                  <a:pt x="3920673" y="1536091"/>
                  <a:pt x="3920673" y="3430955"/>
                </a:cubicBezTo>
                <a:cubicBezTo>
                  <a:pt x="3920673" y="5266604"/>
                  <a:pt x="5362258" y="6765554"/>
                  <a:pt x="7175072" y="6857446"/>
                </a:cubicBezTo>
                <a:lnTo>
                  <a:pt x="7196984" y="6858000"/>
                </a:lnTo>
                <a:lnTo>
                  <a:pt x="2438400" y="6858000"/>
                </a:lnTo>
                <a:lnTo>
                  <a:pt x="1482273" y="6858000"/>
                </a:lnTo>
                <a:lnTo>
                  <a:pt x="0" y="6858000"/>
                </a:ln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33E70076-1C92-2DC2-77D5-44ED76BA7544}"/>
              </a:ext>
            </a:extLst>
          </p:cNvPr>
          <p:cNvSpPr>
            <a:spLocks noGrp="1"/>
          </p:cNvSpPr>
          <p:nvPr>
            <p:ph type="title"/>
          </p:nvPr>
        </p:nvSpPr>
        <p:spPr>
          <a:xfrm>
            <a:off x="609600" y="685800"/>
            <a:ext cx="2952465" cy="5486400"/>
          </a:xfrm>
        </p:spPr>
        <p:txBody>
          <a:bodyPr anchor="ctr">
            <a:normAutofit/>
          </a:bodyPr>
          <a:lstStyle/>
          <a:p>
            <a:r>
              <a:rPr lang="en-US">
                <a:solidFill>
                  <a:srgbClr val="FFFFFF"/>
                </a:solidFill>
              </a:rPr>
              <a:t>Food for Thought</a:t>
            </a:r>
          </a:p>
        </p:txBody>
      </p:sp>
      <p:sp useBgFill="1">
        <p:nvSpPr>
          <p:cNvPr id="17" name="Freeform: Shape 16">
            <a:extLst>
              <a:ext uri="{FF2B5EF4-FFF2-40B4-BE49-F238E27FC236}">
                <a16:creationId xmlns:a16="http://schemas.microsoft.com/office/drawing/2014/main" id="{26C151D7-1FA6-4D02-9CDD-5C3205DB2B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904573" y="0"/>
            <a:ext cx="5963231" cy="6861910"/>
          </a:xfrm>
          <a:custGeom>
            <a:avLst/>
            <a:gdLst>
              <a:gd name="connsiteX0" fmla="*/ 2532276 w 5963231"/>
              <a:gd name="connsiteY0" fmla="*/ 6861910 h 6861910"/>
              <a:gd name="connsiteX1" fmla="*/ 2377645 w 5963231"/>
              <a:gd name="connsiteY1" fmla="*/ 6858000 h 6861910"/>
              <a:gd name="connsiteX2" fmla="*/ 0 w 5963231"/>
              <a:gd name="connsiteY2" fmla="*/ 6858000 h 6861910"/>
              <a:gd name="connsiteX3" fmla="*/ 0 w 5963231"/>
              <a:gd name="connsiteY3" fmla="*/ 0 h 6861910"/>
              <a:gd name="connsiteX4" fmla="*/ 2532276 w 5963231"/>
              <a:gd name="connsiteY4" fmla="*/ 0 h 6861910"/>
              <a:gd name="connsiteX5" fmla="*/ 2547568 w 5963231"/>
              <a:gd name="connsiteY5" fmla="*/ 0 h 6861910"/>
              <a:gd name="connsiteX6" fmla="*/ 2547568 w 5963231"/>
              <a:gd name="connsiteY6" fmla="*/ 387 h 6861910"/>
              <a:gd name="connsiteX7" fmla="*/ 2708832 w 5963231"/>
              <a:gd name="connsiteY7" fmla="*/ 4464 h 6861910"/>
              <a:gd name="connsiteX8" fmla="*/ 5963231 w 5963231"/>
              <a:gd name="connsiteY8" fmla="*/ 3430955 h 6861910"/>
              <a:gd name="connsiteX9" fmla="*/ 2532276 w 5963231"/>
              <a:gd name="connsiteY9" fmla="*/ 6861910 h 6861910"/>
              <a:gd name="connsiteX0" fmla="*/ 2532276 w 5963231"/>
              <a:gd name="connsiteY0" fmla="*/ 6861910 h 6861910"/>
              <a:gd name="connsiteX1" fmla="*/ 0 w 5963231"/>
              <a:gd name="connsiteY1" fmla="*/ 6858000 h 6861910"/>
              <a:gd name="connsiteX2" fmla="*/ 0 w 5963231"/>
              <a:gd name="connsiteY2" fmla="*/ 0 h 6861910"/>
              <a:gd name="connsiteX3" fmla="*/ 2532276 w 5963231"/>
              <a:gd name="connsiteY3" fmla="*/ 0 h 6861910"/>
              <a:gd name="connsiteX4" fmla="*/ 2547568 w 5963231"/>
              <a:gd name="connsiteY4" fmla="*/ 0 h 6861910"/>
              <a:gd name="connsiteX5" fmla="*/ 2547568 w 5963231"/>
              <a:gd name="connsiteY5" fmla="*/ 387 h 6861910"/>
              <a:gd name="connsiteX6" fmla="*/ 2708832 w 5963231"/>
              <a:gd name="connsiteY6" fmla="*/ 4464 h 6861910"/>
              <a:gd name="connsiteX7" fmla="*/ 5963231 w 5963231"/>
              <a:gd name="connsiteY7" fmla="*/ 3430955 h 6861910"/>
              <a:gd name="connsiteX8" fmla="*/ 2532276 w 5963231"/>
              <a:gd name="connsiteY8" fmla="*/ 6861910 h 6861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63231" h="6861910">
                <a:moveTo>
                  <a:pt x="2532276" y="6861910"/>
                </a:moveTo>
                <a:lnTo>
                  <a:pt x="0" y="6858000"/>
                </a:lnTo>
                <a:lnTo>
                  <a:pt x="0" y="0"/>
                </a:lnTo>
                <a:lnTo>
                  <a:pt x="2532276" y="0"/>
                </a:lnTo>
                <a:lnTo>
                  <a:pt x="2547568" y="0"/>
                </a:lnTo>
                <a:lnTo>
                  <a:pt x="2547568" y="387"/>
                </a:lnTo>
                <a:lnTo>
                  <a:pt x="2708832" y="4464"/>
                </a:lnTo>
                <a:cubicBezTo>
                  <a:pt x="4521646" y="96356"/>
                  <a:pt x="5963231" y="1595306"/>
                  <a:pt x="5963231" y="3430955"/>
                </a:cubicBezTo>
                <a:cubicBezTo>
                  <a:pt x="5963231" y="5325819"/>
                  <a:pt x="4427140" y="6861910"/>
                  <a:pt x="2532276" y="6861910"/>
                </a:cubicBezTo>
                <a:close/>
              </a:path>
            </a:pathLst>
          </a:custGeom>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Content Placeholder 5">
            <a:extLst>
              <a:ext uri="{FF2B5EF4-FFF2-40B4-BE49-F238E27FC236}">
                <a16:creationId xmlns:a16="http://schemas.microsoft.com/office/drawing/2014/main" id="{53ADA9BC-978C-5DB5-F19B-D25A30E23C6F}"/>
              </a:ext>
            </a:extLst>
          </p:cNvPr>
          <p:cNvSpPr>
            <a:spLocks noGrp="1"/>
          </p:cNvSpPr>
          <p:nvPr>
            <p:ph idx="1"/>
          </p:nvPr>
        </p:nvSpPr>
        <p:spPr>
          <a:xfrm>
            <a:off x="5181600" y="685800"/>
            <a:ext cx="6096000" cy="5491163"/>
          </a:xfrm>
        </p:spPr>
        <p:txBody>
          <a:bodyPr anchor="ctr">
            <a:normAutofit/>
          </a:bodyPr>
          <a:lstStyle/>
          <a:p>
            <a:r>
              <a:rPr lang="en-US" dirty="0"/>
              <a:t>We confess  Jesus as Lord and  believe that God the Father is Sovereign, but who is the Holy Spirit?</a:t>
            </a:r>
          </a:p>
          <a:p>
            <a:r>
              <a:rPr lang="en-US" dirty="0"/>
              <a:t>Are we willing to allow him to lead. This may be challenging for us so we tend to: </a:t>
            </a:r>
          </a:p>
          <a:p>
            <a:pPr lvl="0"/>
            <a:r>
              <a:rPr lang="en-US" dirty="0"/>
              <a:t>Take control back for ourselves.</a:t>
            </a:r>
          </a:p>
          <a:p>
            <a:pPr lvl="0"/>
            <a:r>
              <a:rPr lang="en-US" dirty="0"/>
              <a:t>Divert control to leaders, abdicating personal responsibility.</a:t>
            </a:r>
          </a:p>
          <a:p>
            <a:pPr lvl="0"/>
            <a:r>
              <a:rPr lang="en-US" dirty="0"/>
              <a:t>Neglect to study the Bible about what we don’t understand.</a:t>
            </a:r>
          </a:p>
          <a:p>
            <a:endParaRPr lang="en-US" dirty="0"/>
          </a:p>
        </p:txBody>
      </p:sp>
      <p:sp>
        <p:nvSpPr>
          <p:cNvPr id="5" name="Slide Number Placeholder 4">
            <a:extLst>
              <a:ext uri="{FF2B5EF4-FFF2-40B4-BE49-F238E27FC236}">
                <a16:creationId xmlns:a16="http://schemas.microsoft.com/office/drawing/2014/main" id="{CF7B8920-04DE-E682-5C2B-CD0CBCBB9B44}"/>
              </a:ext>
            </a:extLst>
          </p:cNvPr>
          <p:cNvSpPr>
            <a:spLocks noGrp="1"/>
          </p:cNvSpPr>
          <p:nvPr>
            <p:ph type="sldNum" sz="quarter" idx="12"/>
          </p:nvPr>
        </p:nvSpPr>
        <p:spPr>
          <a:xfrm>
            <a:off x="11391152" y="6434524"/>
            <a:ext cx="693261" cy="365125"/>
          </a:xfrm>
        </p:spPr>
        <p:txBody>
          <a:bodyPr>
            <a:normAutofit/>
          </a:bodyPr>
          <a:lstStyle/>
          <a:p>
            <a:pPr>
              <a:lnSpc>
                <a:spcPct val="90000"/>
              </a:lnSpc>
              <a:spcAft>
                <a:spcPts val="600"/>
              </a:spcAft>
            </a:pPr>
            <a:fld id="{08AB70BE-1769-45B8-85A6-0C837432C7E6}" type="slidenum">
              <a:rPr lang="en-US" sz="1900">
                <a:solidFill>
                  <a:schemeClr val="accent2"/>
                </a:solidFill>
              </a:rPr>
              <a:pPr>
                <a:lnSpc>
                  <a:spcPct val="90000"/>
                </a:lnSpc>
                <a:spcAft>
                  <a:spcPts val="600"/>
                </a:spcAft>
              </a:pPr>
              <a:t>8</a:t>
            </a:fld>
            <a:endParaRPr lang="en-US" sz="1900">
              <a:solidFill>
                <a:schemeClr val="accent2"/>
              </a:solidFill>
            </a:endParaRPr>
          </a:p>
        </p:txBody>
      </p:sp>
    </p:spTree>
    <p:extLst>
      <p:ext uri="{BB962C8B-B14F-4D97-AF65-F5344CB8AC3E}">
        <p14:creationId xmlns:p14="http://schemas.microsoft.com/office/powerpoint/2010/main" val="23757489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74EBBD-8E06-4E83-B0A2-75BB23875F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60CCE1B-689A-4430-B79E-977B226F31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2672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DDC33EC-086D-4551-A7B9-520718C139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091741" y="3249454"/>
            <a:ext cx="2353172" cy="4863918"/>
          </a:xfrm>
          <a:custGeom>
            <a:avLst/>
            <a:gdLst>
              <a:gd name="connsiteX0" fmla="*/ 2352312 w 2353172"/>
              <a:gd name="connsiteY0" fmla="*/ 0 h 4863918"/>
              <a:gd name="connsiteX1" fmla="*/ 2353172 w 2353172"/>
              <a:gd name="connsiteY1" fmla="*/ 0 h 4863918"/>
              <a:gd name="connsiteX2" fmla="*/ 2353172 w 2353172"/>
              <a:gd name="connsiteY2" fmla="*/ 4863918 h 4863918"/>
              <a:gd name="connsiteX3" fmla="*/ 2352312 w 2353172"/>
              <a:gd name="connsiteY3" fmla="*/ 4863918 h 4863918"/>
              <a:gd name="connsiteX4" fmla="*/ 2340504 w 2353172"/>
              <a:gd name="connsiteY4" fmla="*/ 4630072 h 4863918"/>
              <a:gd name="connsiteX5" fmla="*/ 134816 w 2353172"/>
              <a:gd name="connsiteY5" fmla="*/ 2438342 h 4863918"/>
              <a:gd name="connsiteX6" fmla="*/ 0 w 2353172"/>
              <a:gd name="connsiteY6" fmla="*/ 2431959 h 4863918"/>
              <a:gd name="connsiteX7" fmla="*/ 134816 w 2353172"/>
              <a:gd name="connsiteY7" fmla="*/ 2425576 h 4863918"/>
              <a:gd name="connsiteX8" fmla="*/ 2340504 w 2353172"/>
              <a:gd name="connsiteY8" fmla="*/ 233845 h 4863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3172" h="4863918">
                <a:moveTo>
                  <a:pt x="2352312" y="0"/>
                </a:moveTo>
                <a:lnTo>
                  <a:pt x="2353172" y="0"/>
                </a:lnTo>
                <a:lnTo>
                  <a:pt x="2353172" y="4863918"/>
                </a:lnTo>
                <a:lnTo>
                  <a:pt x="2352312" y="4863918"/>
                </a:lnTo>
                <a:lnTo>
                  <a:pt x="2340504" y="4630072"/>
                </a:lnTo>
                <a:cubicBezTo>
                  <a:pt x="2222700" y="3470082"/>
                  <a:pt x="1296917" y="2548952"/>
                  <a:pt x="134816" y="2438342"/>
                </a:cubicBezTo>
                <a:lnTo>
                  <a:pt x="0" y="2431959"/>
                </a:lnTo>
                <a:lnTo>
                  <a:pt x="134816" y="2425576"/>
                </a:lnTo>
                <a:cubicBezTo>
                  <a:pt x="1296917" y="2314966"/>
                  <a:pt x="2222700" y="1393835"/>
                  <a:pt x="2340504" y="23384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CE6E1EF9-BCA8-4087-A0A6-3B1D576DE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083790" y="3249455"/>
            <a:ext cx="2353172" cy="4863918"/>
          </a:xfrm>
          <a:custGeom>
            <a:avLst/>
            <a:gdLst>
              <a:gd name="connsiteX0" fmla="*/ 2352312 w 2353172"/>
              <a:gd name="connsiteY0" fmla="*/ 0 h 4863918"/>
              <a:gd name="connsiteX1" fmla="*/ 2353172 w 2353172"/>
              <a:gd name="connsiteY1" fmla="*/ 0 h 4863918"/>
              <a:gd name="connsiteX2" fmla="*/ 2353172 w 2353172"/>
              <a:gd name="connsiteY2" fmla="*/ 4863918 h 4863918"/>
              <a:gd name="connsiteX3" fmla="*/ 2352312 w 2353172"/>
              <a:gd name="connsiteY3" fmla="*/ 4863918 h 4863918"/>
              <a:gd name="connsiteX4" fmla="*/ 2340504 w 2353172"/>
              <a:gd name="connsiteY4" fmla="*/ 4630072 h 4863918"/>
              <a:gd name="connsiteX5" fmla="*/ 134816 w 2353172"/>
              <a:gd name="connsiteY5" fmla="*/ 2438342 h 4863918"/>
              <a:gd name="connsiteX6" fmla="*/ 0 w 2353172"/>
              <a:gd name="connsiteY6" fmla="*/ 2431959 h 4863918"/>
              <a:gd name="connsiteX7" fmla="*/ 134816 w 2353172"/>
              <a:gd name="connsiteY7" fmla="*/ 2425576 h 4863918"/>
              <a:gd name="connsiteX8" fmla="*/ 2340504 w 2353172"/>
              <a:gd name="connsiteY8" fmla="*/ 233845 h 4863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3172" h="4863918">
                <a:moveTo>
                  <a:pt x="2352312" y="0"/>
                </a:moveTo>
                <a:lnTo>
                  <a:pt x="2353172" y="0"/>
                </a:lnTo>
                <a:lnTo>
                  <a:pt x="2353172" y="4863918"/>
                </a:lnTo>
                <a:lnTo>
                  <a:pt x="2352312" y="4863918"/>
                </a:lnTo>
                <a:lnTo>
                  <a:pt x="2340504" y="4630072"/>
                </a:lnTo>
                <a:cubicBezTo>
                  <a:pt x="2222700" y="3470082"/>
                  <a:pt x="1296917" y="2548952"/>
                  <a:pt x="134816" y="2438342"/>
                </a:cubicBezTo>
                <a:lnTo>
                  <a:pt x="0" y="2431959"/>
                </a:lnTo>
                <a:lnTo>
                  <a:pt x="134816" y="2425576"/>
                </a:lnTo>
                <a:cubicBezTo>
                  <a:pt x="1296917" y="2314966"/>
                  <a:pt x="2222700" y="1393835"/>
                  <a:pt x="2340504" y="233845"/>
                </a:cubicBez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4ED94E9-D79A-B471-6EA6-8D2BD074B2DC}"/>
              </a:ext>
            </a:extLst>
          </p:cNvPr>
          <p:cNvSpPr>
            <a:spLocks noGrp="1"/>
          </p:cNvSpPr>
          <p:nvPr>
            <p:ph type="title"/>
          </p:nvPr>
        </p:nvSpPr>
        <p:spPr>
          <a:xfrm>
            <a:off x="609601" y="685799"/>
            <a:ext cx="3075296" cy="4572001"/>
          </a:xfrm>
        </p:spPr>
        <p:txBody>
          <a:bodyPr anchor="t">
            <a:normAutofit/>
          </a:bodyPr>
          <a:lstStyle/>
          <a:p>
            <a:r>
              <a:rPr lang="en-US">
                <a:solidFill>
                  <a:srgbClr val="FFFFFF"/>
                </a:solidFill>
              </a:rPr>
              <a:t>Holy Spirit? Who is He?</a:t>
            </a:r>
          </a:p>
        </p:txBody>
      </p:sp>
      <p:sp>
        <p:nvSpPr>
          <p:cNvPr id="3" name="Content Placeholder 2">
            <a:extLst>
              <a:ext uri="{FF2B5EF4-FFF2-40B4-BE49-F238E27FC236}">
                <a16:creationId xmlns:a16="http://schemas.microsoft.com/office/drawing/2014/main" id="{50B4DADD-1D60-E69E-4C71-B3D21F8EAB61}"/>
              </a:ext>
            </a:extLst>
          </p:cNvPr>
          <p:cNvSpPr>
            <a:spLocks noGrp="1"/>
          </p:cNvSpPr>
          <p:nvPr>
            <p:ph idx="1"/>
          </p:nvPr>
        </p:nvSpPr>
        <p:spPr>
          <a:xfrm>
            <a:off x="5181600" y="685800"/>
            <a:ext cx="6096000" cy="5491163"/>
          </a:xfrm>
        </p:spPr>
        <p:txBody>
          <a:bodyPr>
            <a:normAutofit/>
          </a:bodyPr>
          <a:lstStyle/>
          <a:p>
            <a:pPr>
              <a:lnSpc>
                <a:spcPct val="110000"/>
              </a:lnSpc>
            </a:pPr>
            <a:r>
              <a:rPr lang="en-US" sz="1100"/>
              <a:t>Gen 1:26 “Let us make man is our image”— A part of the Trinity—Godhead. Present before the creation of the world.</a:t>
            </a:r>
          </a:p>
          <a:p>
            <a:pPr>
              <a:lnSpc>
                <a:spcPct val="110000"/>
              </a:lnSpc>
            </a:pPr>
            <a:r>
              <a:rPr lang="en-US" sz="1100"/>
              <a:t>Gen 1:2 He moves over the waters before creation began.</a:t>
            </a:r>
          </a:p>
          <a:p>
            <a:pPr>
              <a:lnSpc>
                <a:spcPct val="110000"/>
              </a:lnSpc>
            </a:pPr>
            <a:r>
              <a:rPr lang="en-US" sz="1100"/>
              <a:t>Gen 2:7-He, the breath of God, breathed life into us.</a:t>
            </a:r>
          </a:p>
          <a:p>
            <a:pPr>
              <a:lnSpc>
                <a:spcPct val="110000"/>
              </a:lnSpc>
            </a:pPr>
            <a:r>
              <a:rPr lang="en-US" sz="1100"/>
              <a:t>Job 33:4 and John 6:34 confirm that it is the Spirit who gives life.</a:t>
            </a:r>
          </a:p>
          <a:p>
            <a:pPr>
              <a:lnSpc>
                <a:spcPct val="110000"/>
              </a:lnSpc>
            </a:pPr>
            <a:r>
              <a:rPr lang="en-US" sz="1100"/>
              <a:t>The Holy Spirit is living and active.</a:t>
            </a:r>
          </a:p>
          <a:p>
            <a:pPr>
              <a:lnSpc>
                <a:spcPct val="110000"/>
              </a:lnSpc>
            </a:pPr>
            <a:r>
              <a:rPr lang="en-US" sz="1100"/>
              <a:t>Jesus said the Holy Spirit would be our Comforter, Teacher, and Helper (John 14:16, 26; 16:7). </a:t>
            </a:r>
          </a:p>
          <a:p>
            <a:pPr>
              <a:lnSpc>
                <a:spcPct val="110000"/>
              </a:lnSpc>
            </a:pPr>
            <a:r>
              <a:rPr lang="en-US" sz="1100"/>
              <a:t>Jesus describes Him as the Spirit of Truth (John 15:26).</a:t>
            </a:r>
          </a:p>
          <a:p>
            <a:pPr>
              <a:lnSpc>
                <a:spcPct val="110000"/>
              </a:lnSpc>
            </a:pPr>
            <a:r>
              <a:rPr lang="en-US" sz="1100"/>
              <a:t>He has power to govern our flesh-(Galatians 5:14–18).</a:t>
            </a:r>
          </a:p>
          <a:p>
            <a:pPr>
              <a:lnSpc>
                <a:spcPct val="110000"/>
              </a:lnSpc>
            </a:pPr>
            <a:r>
              <a:rPr lang="en-US" sz="1100"/>
              <a:t>He is powerful-Acts 1:8 Jesus said that we would receive power when the Holy Spirit comes on us. Same word used for power is used for dynamite (Dunamis)-Miraculous, violent force. Not just a feeling, but a force.</a:t>
            </a:r>
          </a:p>
          <a:p>
            <a:pPr>
              <a:lnSpc>
                <a:spcPct val="110000"/>
              </a:lnSpc>
            </a:pPr>
            <a:r>
              <a:rPr lang="en-US" sz="1100"/>
              <a:t>Has powerful/transforming fruit/manifestations: Galatians 5:22-23</a:t>
            </a:r>
          </a:p>
          <a:p>
            <a:pPr>
              <a:lnSpc>
                <a:spcPct val="110000"/>
              </a:lnSpc>
            </a:pPr>
            <a:r>
              <a:rPr lang="en-US" sz="1100"/>
              <a:t>Agent of being born again and dwells in us at salvation: John 3:5-10</a:t>
            </a:r>
          </a:p>
          <a:p>
            <a:pPr>
              <a:lnSpc>
                <a:spcPct val="110000"/>
              </a:lnSpc>
            </a:pPr>
            <a:r>
              <a:rPr lang="en-US" sz="1100"/>
              <a:t>Helper (Paraclete)-John 14:26; John 15:26</a:t>
            </a:r>
          </a:p>
          <a:p>
            <a:pPr>
              <a:lnSpc>
                <a:spcPct val="110000"/>
              </a:lnSpc>
            </a:pPr>
            <a:r>
              <a:rPr lang="en-US" sz="1100"/>
              <a:t>Guide us to Truth-John 16:13-15</a:t>
            </a:r>
          </a:p>
          <a:p>
            <a:pPr>
              <a:lnSpc>
                <a:spcPct val="110000"/>
              </a:lnSpc>
            </a:pPr>
            <a:r>
              <a:rPr lang="en-US" sz="1100"/>
              <a:t>Provides knowledge of our God “…Behold, I will pour out My Spirit on you; I will make My words known to you.” Proverbs 1:23</a:t>
            </a:r>
          </a:p>
          <a:p>
            <a:pPr>
              <a:lnSpc>
                <a:spcPct val="110000"/>
              </a:lnSpc>
            </a:pPr>
            <a:endParaRPr lang="en-US" sz="1100"/>
          </a:p>
          <a:p>
            <a:pPr>
              <a:lnSpc>
                <a:spcPct val="110000"/>
              </a:lnSpc>
            </a:pPr>
            <a:endParaRPr lang="en-US" sz="1100"/>
          </a:p>
        </p:txBody>
      </p:sp>
      <p:sp>
        <p:nvSpPr>
          <p:cNvPr id="4" name="Slide Number Placeholder 3">
            <a:extLst>
              <a:ext uri="{FF2B5EF4-FFF2-40B4-BE49-F238E27FC236}">
                <a16:creationId xmlns:a16="http://schemas.microsoft.com/office/drawing/2014/main" id="{D45CBA6A-6AF8-9CB8-1C08-E595239E5405}"/>
              </a:ext>
            </a:extLst>
          </p:cNvPr>
          <p:cNvSpPr>
            <a:spLocks noGrp="1"/>
          </p:cNvSpPr>
          <p:nvPr>
            <p:ph type="sldNum" sz="quarter" idx="12"/>
          </p:nvPr>
        </p:nvSpPr>
        <p:spPr>
          <a:xfrm>
            <a:off x="11391152" y="6434524"/>
            <a:ext cx="693261" cy="365125"/>
          </a:xfrm>
        </p:spPr>
        <p:txBody>
          <a:bodyPr>
            <a:normAutofit/>
          </a:bodyPr>
          <a:lstStyle/>
          <a:p>
            <a:pPr>
              <a:lnSpc>
                <a:spcPct val="90000"/>
              </a:lnSpc>
              <a:spcAft>
                <a:spcPts val="600"/>
              </a:spcAft>
            </a:pPr>
            <a:fld id="{08AB70BE-1769-45B8-85A6-0C837432C7E6}" type="slidenum">
              <a:rPr lang="en-US" sz="1900">
                <a:solidFill>
                  <a:schemeClr val="accent2"/>
                </a:solidFill>
              </a:rPr>
              <a:pPr>
                <a:lnSpc>
                  <a:spcPct val="90000"/>
                </a:lnSpc>
                <a:spcAft>
                  <a:spcPts val="600"/>
                </a:spcAft>
              </a:pPr>
              <a:t>9</a:t>
            </a:fld>
            <a:endParaRPr lang="en-US" sz="1900">
              <a:solidFill>
                <a:schemeClr val="accent2"/>
              </a:solidFill>
            </a:endParaRPr>
          </a:p>
        </p:txBody>
      </p:sp>
    </p:spTree>
    <p:extLst>
      <p:ext uri="{BB962C8B-B14F-4D97-AF65-F5344CB8AC3E}">
        <p14:creationId xmlns:p14="http://schemas.microsoft.com/office/powerpoint/2010/main" val="3433574753"/>
      </p:ext>
    </p:extLst>
  </p:cSld>
  <p:clrMapOvr>
    <a:masterClrMapping/>
  </p:clrMapOvr>
</p:sld>
</file>

<file path=ppt/theme/theme1.xml><?xml version="1.0" encoding="utf-8"?>
<a:theme xmlns:a="http://schemas.openxmlformats.org/drawingml/2006/main" name="ModOverlayVTI">
  <a:themeElements>
    <a:clrScheme name="Custom 50">
      <a:dk1>
        <a:sysClr val="windowText" lastClr="000000"/>
      </a:dk1>
      <a:lt1>
        <a:srgbClr val="F4F2EC"/>
      </a:lt1>
      <a:dk2>
        <a:srgbClr val="09283F"/>
      </a:dk2>
      <a:lt2>
        <a:srgbClr val="FFFFFF"/>
      </a:lt2>
      <a:accent1>
        <a:srgbClr val="3C9A8F"/>
      </a:accent1>
      <a:accent2>
        <a:srgbClr val="18818C"/>
      </a:accent2>
      <a:accent3>
        <a:srgbClr val="800A2F"/>
      </a:accent3>
      <a:accent4>
        <a:srgbClr val="F6635C"/>
      </a:accent4>
      <a:accent5>
        <a:srgbClr val="F48E7C"/>
      </a:accent5>
      <a:accent6>
        <a:srgbClr val="DA9D16"/>
      </a:accent6>
      <a:hlink>
        <a:srgbClr val="ED621D"/>
      </a:hlink>
      <a:folHlink>
        <a:srgbClr val="A18A6D"/>
      </a:folHlink>
    </a:clrScheme>
    <a:fontScheme name="Elephant Arial Nova Light">
      <a:majorFont>
        <a:latin typeface="Elephant"/>
        <a:ea typeface=""/>
        <a:cs typeface=""/>
      </a:majorFont>
      <a:minorFont>
        <a:latin typeface="Arial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dOverlayVTI" id="{85202D65-63D3-4793-A090-FA8DF18DC0BE}" vid="{91924FCD-E846-48AE-B233-F25A78D18B8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Background xmlns="71af3243-3dd4-4a8d-8c0d-dd76da1f02a5">false</Background>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C5C2001-E626-4890-B405-22B5BD1CB05A}">
  <ds:schemaRefs>
    <ds:schemaRef ds:uri="http://schemas.microsoft.com/sharepoint/v3/contenttype/forms"/>
  </ds:schemaRefs>
</ds:datastoreItem>
</file>

<file path=customXml/itemProps2.xml><?xml version="1.0" encoding="utf-8"?>
<ds:datastoreItem xmlns:ds="http://schemas.openxmlformats.org/officeDocument/2006/customXml" ds:itemID="{80D7C3E5-1734-4636-9EC5-AEB06BF1FB20}">
  <ds:schemaRefs>
    <ds:schemaRef ds:uri="http://schemas.microsoft.com/office/2006/documentManagement/types"/>
    <ds:schemaRef ds:uri="http://purl.org/dc/terms/"/>
    <ds:schemaRef ds:uri="71af3243-3dd4-4a8d-8c0d-dd76da1f02a5"/>
    <ds:schemaRef ds:uri="16c05727-aa75-4e4a-9b5f-8a80a1165891"/>
    <ds:schemaRef ds:uri="http://purl.org/dc/dcmitype/"/>
    <ds:schemaRef ds:uri="http://schemas.microsoft.com/office/2006/metadata/properties"/>
    <ds:schemaRef ds:uri="http://schemas.microsoft.com/office/infopath/2007/PartnerControls"/>
    <ds:schemaRef ds:uri="http://purl.org/dc/elements/1.1/"/>
    <ds:schemaRef ds:uri="http://schemas.openxmlformats.org/package/2006/metadata/core-properties"/>
    <ds:schemaRef ds:uri="230e9df3-be65-4c73-a93b-d1236ebd677e"/>
    <ds:schemaRef ds:uri="http://schemas.microsoft.com/sharepoint/v3"/>
    <ds:schemaRef ds:uri="http://www.w3.org/XML/1998/namespace"/>
  </ds:schemaRefs>
</ds:datastoreItem>
</file>

<file path=customXml/itemProps3.xml><?xml version="1.0" encoding="utf-8"?>
<ds:datastoreItem xmlns:ds="http://schemas.openxmlformats.org/officeDocument/2006/customXml" ds:itemID="{55453AF4-4FB0-4B39-9296-55DED383E9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{00881E40-C75E-433F-A007-0090851EDF33}TFce6c19b5-b857-4146-b2d9-33ca01394bc5af92e1a2_win32-293333268dd9</Template>
  <TotalTime>9392</TotalTime>
  <Words>4104</Words>
  <Application>Microsoft Office PowerPoint</Application>
  <PresentationFormat>Widescreen</PresentationFormat>
  <Paragraphs>317</Paragraphs>
  <Slides>30</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Aptos</vt:lpstr>
      <vt:lpstr>Arial</vt:lpstr>
      <vt:lpstr>Arial Nova Light</vt:lpstr>
      <vt:lpstr>Calibri</vt:lpstr>
      <vt:lpstr>Courier New</vt:lpstr>
      <vt:lpstr>Elephant</vt:lpstr>
      <vt:lpstr>Neue Haas Grotesk Text Pro</vt:lpstr>
      <vt:lpstr>Times New Roman</vt:lpstr>
      <vt:lpstr>ModOverlayVTI</vt:lpstr>
      <vt:lpstr>Bloom Where You Are Planted</vt:lpstr>
      <vt:lpstr>Providence Baptist Church Christian Education Presents:</vt:lpstr>
      <vt:lpstr>Why We’re Here Today</vt:lpstr>
      <vt:lpstr>Overall Aim</vt:lpstr>
      <vt:lpstr>Concern </vt:lpstr>
      <vt:lpstr>Session Goals</vt:lpstr>
      <vt:lpstr>Prayer</vt:lpstr>
      <vt:lpstr>Food for Thought</vt:lpstr>
      <vt:lpstr>Holy Spirit? Who is He?</vt:lpstr>
      <vt:lpstr>Holy Spirit, cont’d.</vt:lpstr>
      <vt:lpstr>How do we get to know Him better? Moving from spectator to participator</vt:lpstr>
      <vt:lpstr>The Power of the Holy Spirit: From Hesitation to Progression</vt:lpstr>
      <vt:lpstr>Progression cont’d</vt:lpstr>
      <vt:lpstr>Moving Through Unfamiliar Waters</vt:lpstr>
      <vt:lpstr>Reasons Not to be Afraid</vt:lpstr>
      <vt:lpstr>Holy Spirit-3 powerful forces all associated with the Holy Spirit</vt:lpstr>
      <vt:lpstr>Gifts</vt:lpstr>
      <vt:lpstr>Gifts, cont’d.</vt:lpstr>
      <vt:lpstr>S.A.W.-Acronym for Spritual Gifts</vt:lpstr>
      <vt:lpstr>Gifts…</vt:lpstr>
      <vt:lpstr>Everything Matters</vt:lpstr>
      <vt:lpstr>Take Note:</vt:lpstr>
      <vt:lpstr>Towering Talents: No matter what service gift you’re operating, it can be infused with powerful potential.</vt:lpstr>
      <vt:lpstr>Greater gift…</vt:lpstr>
      <vt:lpstr>Common Questions:</vt:lpstr>
      <vt:lpstr>Common Questions, cont’d.</vt:lpstr>
      <vt:lpstr>A  Bag Of  Tools by R.L. Sharpe  (c. 1890)</vt:lpstr>
      <vt:lpstr>Tools of the Trade</vt:lpstr>
      <vt:lpstr>Set Personal Goals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Bloom Where You Are Planted</dc:title>
  <dc:creator>Peek, Yolanda</dc:creator>
  <cp:lastModifiedBy>otrde</cp:lastModifiedBy>
  <cp:revision>7</cp:revision>
  <dcterms:created xsi:type="dcterms:W3CDTF">2025-12-01T16:57:47Z</dcterms:created>
  <dcterms:modified xsi:type="dcterms:W3CDTF">2026-01-07T23:49:59Z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