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2" r:id="rId6"/>
    <p:sldId id="263" r:id="rId7"/>
    <p:sldId id="260"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54"/>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A79215-79F8-49D0-8165-0A06478241B5}"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E11E77A-AD48-4E53-BB40-3983F6F5898C}">
      <dgm:prSet/>
      <dgm:spPr/>
      <dgm:t>
        <a:bodyPr/>
        <a:lstStyle/>
        <a:p>
          <a:r>
            <a:rPr lang="en-US" b="1" dirty="0">
              <a:solidFill>
                <a:srgbClr val="FF0000"/>
              </a:solidFill>
            </a:rPr>
            <a:t>Breakout Room Discussion Questions</a:t>
          </a:r>
          <a:endParaRPr lang="en-US" dirty="0">
            <a:solidFill>
              <a:srgbClr val="FF0000"/>
            </a:solidFill>
          </a:endParaRPr>
        </a:p>
      </dgm:t>
    </dgm:pt>
    <dgm:pt modelId="{65257B10-3ACD-4B04-AA2C-BEC2B44AEACF}" type="parTrans" cxnId="{2D3A8046-1397-48FA-8223-F3A989B3D812}">
      <dgm:prSet/>
      <dgm:spPr/>
      <dgm:t>
        <a:bodyPr/>
        <a:lstStyle/>
        <a:p>
          <a:endParaRPr lang="en-US"/>
        </a:p>
      </dgm:t>
    </dgm:pt>
    <dgm:pt modelId="{05C16A57-5CF8-4822-84AE-D53133751368}" type="sibTrans" cxnId="{2D3A8046-1397-48FA-8223-F3A989B3D812}">
      <dgm:prSet/>
      <dgm:spPr/>
      <dgm:t>
        <a:bodyPr/>
        <a:lstStyle/>
        <a:p>
          <a:endParaRPr lang="en-US"/>
        </a:p>
      </dgm:t>
    </dgm:pt>
    <dgm:pt modelId="{8FF93F75-1691-4040-8592-82D9B8C8B142}">
      <dgm:prSet/>
      <dgm:spPr/>
      <dgm:t>
        <a:bodyPr/>
        <a:lstStyle/>
        <a:p>
          <a:r>
            <a:rPr lang="en-US"/>
            <a:t>Explain Romans 1:28-31 summarizing God’s response to man’s rejection of His truth for their lives. </a:t>
          </a:r>
        </a:p>
      </dgm:t>
    </dgm:pt>
    <dgm:pt modelId="{5CD11D4C-DED4-4B95-A532-2B0F296F387E}" type="parTrans" cxnId="{0EAE2054-AD88-484E-A2B1-0953DB056FD3}">
      <dgm:prSet/>
      <dgm:spPr/>
      <dgm:t>
        <a:bodyPr/>
        <a:lstStyle/>
        <a:p>
          <a:endParaRPr lang="en-US"/>
        </a:p>
      </dgm:t>
    </dgm:pt>
    <dgm:pt modelId="{5AA17EC9-45C8-4BB9-AD69-65EB4029569D}" type="sibTrans" cxnId="{0EAE2054-AD88-484E-A2B1-0953DB056FD3}">
      <dgm:prSet/>
      <dgm:spPr/>
      <dgm:t>
        <a:bodyPr/>
        <a:lstStyle/>
        <a:p>
          <a:endParaRPr lang="en-US"/>
        </a:p>
      </dgm:t>
    </dgm:pt>
    <dgm:pt modelId="{6787DB36-F2FC-43F0-AB74-EA7A1BB1168A}">
      <dgm:prSet/>
      <dgm:spPr/>
      <dgm:t>
        <a:bodyPr/>
        <a:lstStyle/>
        <a:p>
          <a:r>
            <a:rPr lang="en-US"/>
            <a:t>Explain The Apologetic response to the spiral found in Romans 1-18-32.</a:t>
          </a:r>
        </a:p>
      </dgm:t>
    </dgm:pt>
    <dgm:pt modelId="{C8A69BAD-E5BA-4E4B-8A11-DE37E74290C3}" type="parTrans" cxnId="{DDE5B5AD-16F0-41DD-9E48-F1EAD6A322BE}">
      <dgm:prSet/>
      <dgm:spPr/>
      <dgm:t>
        <a:bodyPr/>
        <a:lstStyle/>
        <a:p>
          <a:endParaRPr lang="en-US"/>
        </a:p>
      </dgm:t>
    </dgm:pt>
    <dgm:pt modelId="{E661929B-50BA-4743-8AD1-D033F5C2245B}" type="sibTrans" cxnId="{DDE5B5AD-16F0-41DD-9E48-F1EAD6A322BE}">
      <dgm:prSet/>
      <dgm:spPr/>
      <dgm:t>
        <a:bodyPr/>
        <a:lstStyle/>
        <a:p>
          <a:endParaRPr lang="en-US"/>
        </a:p>
      </dgm:t>
    </dgm:pt>
    <dgm:pt modelId="{112335F7-5237-4355-9717-2D1E4322CDB6}">
      <dgm:prSet/>
      <dgm:spPr/>
      <dgm:t>
        <a:bodyPr/>
        <a:lstStyle/>
        <a:p>
          <a:r>
            <a:rPr lang="en-US"/>
            <a:t>Prepare an Apology for the person that calls themselves Atheist. Do not confuse the one that claims to be Agnostic.</a:t>
          </a:r>
        </a:p>
      </dgm:t>
    </dgm:pt>
    <dgm:pt modelId="{084B693F-429C-4E0E-AF5E-75F4DB8E4937}" type="parTrans" cxnId="{5064898E-284D-4B99-BA52-8C872FE1A971}">
      <dgm:prSet/>
      <dgm:spPr/>
      <dgm:t>
        <a:bodyPr/>
        <a:lstStyle/>
        <a:p>
          <a:endParaRPr lang="en-US"/>
        </a:p>
      </dgm:t>
    </dgm:pt>
    <dgm:pt modelId="{CCF450C4-2D2D-4F2F-BD1E-108E95027A02}" type="sibTrans" cxnId="{5064898E-284D-4B99-BA52-8C872FE1A971}">
      <dgm:prSet/>
      <dgm:spPr/>
      <dgm:t>
        <a:bodyPr/>
        <a:lstStyle/>
        <a:p>
          <a:endParaRPr lang="en-US"/>
        </a:p>
      </dgm:t>
    </dgm:pt>
    <dgm:pt modelId="{1236FFBB-40E7-1F4A-A97C-40257220D9CF}" type="pres">
      <dgm:prSet presAssocID="{04A79215-79F8-49D0-8165-0A06478241B5}" presName="vert0" presStyleCnt="0">
        <dgm:presLayoutVars>
          <dgm:dir/>
          <dgm:animOne val="branch"/>
          <dgm:animLvl val="lvl"/>
        </dgm:presLayoutVars>
      </dgm:prSet>
      <dgm:spPr/>
    </dgm:pt>
    <dgm:pt modelId="{907B2E16-8384-CF4B-B427-748573812E92}" type="pres">
      <dgm:prSet presAssocID="{2E11E77A-AD48-4E53-BB40-3983F6F5898C}" presName="thickLine" presStyleLbl="alignNode1" presStyleIdx="0" presStyleCnt="1"/>
      <dgm:spPr/>
    </dgm:pt>
    <dgm:pt modelId="{34745085-E1BD-1A48-8ADA-A87498253C0B}" type="pres">
      <dgm:prSet presAssocID="{2E11E77A-AD48-4E53-BB40-3983F6F5898C}" presName="horz1" presStyleCnt="0"/>
      <dgm:spPr/>
    </dgm:pt>
    <dgm:pt modelId="{C1ADC45F-AE2E-3548-8D35-2249C408DC59}" type="pres">
      <dgm:prSet presAssocID="{2E11E77A-AD48-4E53-BB40-3983F6F5898C}" presName="tx1" presStyleLbl="revTx" presStyleIdx="0" presStyleCnt="4"/>
      <dgm:spPr/>
    </dgm:pt>
    <dgm:pt modelId="{72670FC8-E0D5-D34C-BF7E-0F5EF654B5F3}" type="pres">
      <dgm:prSet presAssocID="{2E11E77A-AD48-4E53-BB40-3983F6F5898C}" presName="vert1" presStyleCnt="0"/>
      <dgm:spPr/>
    </dgm:pt>
    <dgm:pt modelId="{B02F6BFA-3F6D-EE4E-B64C-16AE5AE133B3}" type="pres">
      <dgm:prSet presAssocID="{8FF93F75-1691-4040-8592-82D9B8C8B142}" presName="vertSpace2a" presStyleCnt="0"/>
      <dgm:spPr/>
    </dgm:pt>
    <dgm:pt modelId="{6C00E266-365E-5D4D-8B81-0540931BD81B}" type="pres">
      <dgm:prSet presAssocID="{8FF93F75-1691-4040-8592-82D9B8C8B142}" presName="horz2" presStyleCnt="0"/>
      <dgm:spPr/>
    </dgm:pt>
    <dgm:pt modelId="{6305EBD8-A79B-EB44-8C75-3157CA9D8C18}" type="pres">
      <dgm:prSet presAssocID="{8FF93F75-1691-4040-8592-82D9B8C8B142}" presName="horzSpace2" presStyleCnt="0"/>
      <dgm:spPr/>
    </dgm:pt>
    <dgm:pt modelId="{E2EED35E-541A-3C40-A31A-93D24A75195D}" type="pres">
      <dgm:prSet presAssocID="{8FF93F75-1691-4040-8592-82D9B8C8B142}" presName="tx2" presStyleLbl="revTx" presStyleIdx="1" presStyleCnt="4"/>
      <dgm:spPr/>
    </dgm:pt>
    <dgm:pt modelId="{44FD0059-B849-2B40-8770-F3736FA7D060}" type="pres">
      <dgm:prSet presAssocID="{8FF93F75-1691-4040-8592-82D9B8C8B142}" presName="vert2" presStyleCnt="0"/>
      <dgm:spPr/>
    </dgm:pt>
    <dgm:pt modelId="{8232401D-74EA-9F41-9A78-692F6B783416}" type="pres">
      <dgm:prSet presAssocID="{8FF93F75-1691-4040-8592-82D9B8C8B142}" presName="thinLine2b" presStyleLbl="callout" presStyleIdx="0" presStyleCnt="3"/>
      <dgm:spPr/>
    </dgm:pt>
    <dgm:pt modelId="{3126D268-733C-154B-8189-BCD5DF56131F}" type="pres">
      <dgm:prSet presAssocID="{8FF93F75-1691-4040-8592-82D9B8C8B142}" presName="vertSpace2b" presStyleCnt="0"/>
      <dgm:spPr/>
    </dgm:pt>
    <dgm:pt modelId="{28C0338D-15A7-3F43-8D2B-7395160769CF}" type="pres">
      <dgm:prSet presAssocID="{6787DB36-F2FC-43F0-AB74-EA7A1BB1168A}" presName="horz2" presStyleCnt="0"/>
      <dgm:spPr/>
    </dgm:pt>
    <dgm:pt modelId="{52E09555-3F4C-7848-B96B-FD89B9032C51}" type="pres">
      <dgm:prSet presAssocID="{6787DB36-F2FC-43F0-AB74-EA7A1BB1168A}" presName="horzSpace2" presStyleCnt="0"/>
      <dgm:spPr/>
    </dgm:pt>
    <dgm:pt modelId="{E136CCDD-E440-7A40-93FA-B4584BC5EE56}" type="pres">
      <dgm:prSet presAssocID="{6787DB36-F2FC-43F0-AB74-EA7A1BB1168A}" presName="tx2" presStyleLbl="revTx" presStyleIdx="2" presStyleCnt="4"/>
      <dgm:spPr/>
    </dgm:pt>
    <dgm:pt modelId="{C2627D03-3574-0F4A-A508-C1C59321C30D}" type="pres">
      <dgm:prSet presAssocID="{6787DB36-F2FC-43F0-AB74-EA7A1BB1168A}" presName="vert2" presStyleCnt="0"/>
      <dgm:spPr/>
    </dgm:pt>
    <dgm:pt modelId="{ADF53A18-1FB2-AD41-8F8C-F7E835FB6FDE}" type="pres">
      <dgm:prSet presAssocID="{6787DB36-F2FC-43F0-AB74-EA7A1BB1168A}" presName="thinLine2b" presStyleLbl="callout" presStyleIdx="1" presStyleCnt="3"/>
      <dgm:spPr/>
    </dgm:pt>
    <dgm:pt modelId="{AD2DDB41-B3A2-8844-97EE-FD205D1BF590}" type="pres">
      <dgm:prSet presAssocID="{6787DB36-F2FC-43F0-AB74-EA7A1BB1168A}" presName="vertSpace2b" presStyleCnt="0"/>
      <dgm:spPr/>
    </dgm:pt>
    <dgm:pt modelId="{091CFDB2-E4E9-704B-9574-D740C8B10276}" type="pres">
      <dgm:prSet presAssocID="{112335F7-5237-4355-9717-2D1E4322CDB6}" presName="horz2" presStyleCnt="0"/>
      <dgm:spPr/>
    </dgm:pt>
    <dgm:pt modelId="{9214DD5F-A846-C740-8B4B-793B9728DFE5}" type="pres">
      <dgm:prSet presAssocID="{112335F7-5237-4355-9717-2D1E4322CDB6}" presName="horzSpace2" presStyleCnt="0"/>
      <dgm:spPr/>
    </dgm:pt>
    <dgm:pt modelId="{06CBD9AD-3467-B24C-9CBC-A72A9C42CCA3}" type="pres">
      <dgm:prSet presAssocID="{112335F7-5237-4355-9717-2D1E4322CDB6}" presName="tx2" presStyleLbl="revTx" presStyleIdx="3" presStyleCnt="4"/>
      <dgm:spPr/>
    </dgm:pt>
    <dgm:pt modelId="{5F0B5F54-330E-9049-A392-B83A587C453C}" type="pres">
      <dgm:prSet presAssocID="{112335F7-5237-4355-9717-2D1E4322CDB6}" presName="vert2" presStyleCnt="0"/>
      <dgm:spPr/>
    </dgm:pt>
    <dgm:pt modelId="{B6D3ECBC-7670-3243-9A1B-FDEED7089179}" type="pres">
      <dgm:prSet presAssocID="{112335F7-5237-4355-9717-2D1E4322CDB6}" presName="thinLine2b" presStyleLbl="callout" presStyleIdx="2" presStyleCnt="3"/>
      <dgm:spPr/>
    </dgm:pt>
    <dgm:pt modelId="{1457310F-88FD-8045-AD27-97BF8A1D2C12}" type="pres">
      <dgm:prSet presAssocID="{112335F7-5237-4355-9717-2D1E4322CDB6}" presName="vertSpace2b" presStyleCnt="0"/>
      <dgm:spPr/>
    </dgm:pt>
  </dgm:ptLst>
  <dgm:cxnLst>
    <dgm:cxn modelId="{2D3A8046-1397-48FA-8223-F3A989B3D812}" srcId="{04A79215-79F8-49D0-8165-0A06478241B5}" destId="{2E11E77A-AD48-4E53-BB40-3983F6F5898C}" srcOrd="0" destOrd="0" parTransId="{65257B10-3ACD-4B04-AA2C-BEC2B44AEACF}" sibTransId="{05C16A57-5CF8-4822-84AE-D53133751368}"/>
    <dgm:cxn modelId="{0EAE2054-AD88-484E-A2B1-0953DB056FD3}" srcId="{2E11E77A-AD48-4E53-BB40-3983F6F5898C}" destId="{8FF93F75-1691-4040-8592-82D9B8C8B142}" srcOrd="0" destOrd="0" parTransId="{5CD11D4C-DED4-4B95-A532-2B0F296F387E}" sibTransId="{5AA17EC9-45C8-4BB9-AD69-65EB4029569D}"/>
    <dgm:cxn modelId="{84954960-B765-D645-83C0-7DD046441A3A}" type="presOf" srcId="{04A79215-79F8-49D0-8165-0A06478241B5}" destId="{1236FFBB-40E7-1F4A-A97C-40257220D9CF}" srcOrd="0" destOrd="0" presId="urn:microsoft.com/office/officeart/2008/layout/LinedList"/>
    <dgm:cxn modelId="{E4B08E61-96B8-C943-8519-E862A4213CF4}" type="presOf" srcId="{6787DB36-F2FC-43F0-AB74-EA7A1BB1168A}" destId="{E136CCDD-E440-7A40-93FA-B4584BC5EE56}" srcOrd="0" destOrd="0" presId="urn:microsoft.com/office/officeart/2008/layout/LinedList"/>
    <dgm:cxn modelId="{6091A57D-9430-3B47-B4E5-C9001C72C814}" type="presOf" srcId="{2E11E77A-AD48-4E53-BB40-3983F6F5898C}" destId="{C1ADC45F-AE2E-3548-8D35-2249C408DC59}" srcOrd="0" destOrd="0" presId="urn:microsoft.com/office/officeart/2008/layout/LinedList"/>
    <dgm:cxn modelId="{5064898E-284D-4B99-BA52-8C872FE1A971}" srcId="{2E11E77A-AD48-4E53-BB40-3983F6F5898C}" destId="{112335F7-5237-4355-9717-2D1E4322CDB6}" srcOrd="2" destOrd="0" parTransId="{084B693F-429C-4E0E-AF5E-75F4DB8E4937}" sibTransId="{CCF450C4-2D2D-4F2F-BD1E-108E95027A02}"/>
    <dgm:cxn modelId="{BA4E8CA5-AFE4-B848-BDAA-76DD735CDE51}" type="presOf" srcId="{8FF93F75-1691-4040-8592-82D9B8C8B142}" destId="{E2EED35E-541A-3C40-A31A-93D24A75195D}" srcOrd="0" destOrd="0" presId="urn:microsoft.com/office/officeart/2008/layout/LinedList"/>
    <dgm:cxn modelId="{DDE5B5AD-16F0-41DD-9E48-F1EAD6A322BE}" srcId="{2E11E77A-AD48-4E53-BB40-3983F6F5898C}" destId="{6787DB36-F2FC-43F0-AB74-EA7A1BB1168A}" srcOrd="1" destOrd="0" parTransId="{C8A69BAD-E5BA-4E4B-8A11-DE37E74290C3}" sibTransId="{E661929B-50BA-4743-8AD1-D033F5C2245B}"/>
    <dgm:cxn modelId="{681A43DB-8A9A-BD4B-A5C1-3A567753BE66}" type="presOf" srcId="{112335F7-5237-4355-9717-2D1E4322CDB6}" destId="{06CBD9AD-3467-B24C-9CBC-A72A9C42CCA3}" srcOrd="0" destOrd="0" presId="urn:microsoft.com/office/officeart/2008/layout/LinedList"/>
    <dgm:cxn modelId="{4ACDBA1E-6D6D-7844-B3C7-1108D0AD402B}" type="presParOf" srcId="{1236FFBB-40E7-1F4A-A97C-40257220D9CF}" destId="{907B2E16-8384-CF4B-B427-748573812E92}" srcOrd="0" destOrd="0" presId="urn:microsoft.com/office/officeart/2008/layout/LinedList"/>
    <dgm:cxn modelId="{2D60A03A-C4EE-1C4E-8619-AD24FD37BB38}" type="presParOf" srcId="{1236FFBB-40E7-1F4A-A97C-40257220D9CF}" destId="{34745085-E1BD-1A48-8ADA-A87498253C0B}" srcOrd="1" destOrd="0" presId="urn:microsoft.com/office/officeart/2008/layout/LinedList"/>
    <dgm:cxn modelId="{1DD8A7BA-C404-254C-8995-21259E102764}" type="presParOf" srcId="{34745085-E1BD-1A48-8ADA-A87498253C0B}" destId="{C1ADC45F-AE2E-3548-8D35-2249C408DC59}" srcOrd="0" destOrd="0" presId="urn:microsoft.com/office/officeart/2008/layout/LinedList"/>
    <dgm:cxn modelId="{5691FD14-2D2B-BD42-BC2B-9CA1E5D55CA1}" type="presParOf" srcId="{34745085-E1BD-1A48-8ADA-A87498253C0B}" destId="{72670FC8-E0D5-D34C-BF7E-0F5EF654B5F3}" srcOrd="1" destOrd="0" presId="urn:microsoft.com/office/officeart/2008/layout/LinedList"/>
    <dgm:cxn modelId="{33471730-169F-F84F-8FB9-4521949E6D93}" type="presParOf" srcId="{72670FC8-E0D5-D34C-BF7E-0F5EF654B5F3}" destId="{B02F6BFA-3F6D-EE4E-B64C-16AE5AE133B3}" srcOrd="0" destOrd="0" presId="urn:microsoft.com/office/officeart/2008/layout/LinedList"/>
    <dgm:cxn modelId="{121B7EB3-0F2B-C54C-8D66-31C8DCBF5DC5}" type="presParOf" srcId="{72670FC8-E0D5-D34C-BF7E-0F5EF654B5F3}" destId="{6C00E266-365E-5D4D-8B81-0540931BD81B}" srcOrd="1" destOrd="0" presId="urn:microsoft.com/office/officeart/2008/layout/LinedList"/>
    <dgm:cxn modelId="{FCF9BF1F-4A5E-2249-9E8B-3F2BE4F39018}" type="presParOf" srcId="{6C00E266-365E-5D4D-8B81-0540931BD81B}" destId="{6305EBD8-A79B-EB44-8C75-3157CA9D8C18}" srcOrd="0" destOrd="0" presId="urn:microsoft.com/office/officeart/2008/layout/LinedList"/>
    <dgm:cxn modelId="{C8ED48DE-9794-D34C-88EC-FE71B9AFF678}" type="presParOf" srcId="{6C00E266-365E-5D4D-8B81-0540931BD81B}" destId="{E2EED35E-541A-3C40-A31A-93D24A75195D}" srcOrd="1" destOrd="0" presId="urn:microsoft.com/office/officeart/2008/layout/LinedList"/>
    <dgm:cxn modelId="{B323B8F9-BA1F-B047-A13F-65301DEDE2F4}" type="presParOf" srcId="{6C00E266-365E-5D4D-8B81-0540931BD81B}" destId="{44FD0059-B849-2B40-8770-F3736FA7D060}" srcOrd="2" destOrd="0" presId="urn:microsoft.com/office/officeart/2008/layout/LinedList"/>
    <dgm:cxn modelId="{F70C9930-2008-7F4C-B0E5-E722DD763020}" type="presParOf" srcId="{72670FC8-E0D5-D34C-BF7E-0F5EF654B5F3}" destId="{8232401D-74EA-9F41-9A78-692F6B783416}" srcOrd="2" destOrd="0" presId="urn:microsoft.com/office/officeart/2008/layout/LinedList"/>
    <dgm:cxn modelId="{9A420A89-470B-CC4B-8120-EDD74ADC96B0}" type="presParOf" srcId="{72670FC8-E0D5-D34C-BF7E-0F5EF654B5F3}" destId="{3126D268-733C-154B-8189-BCD5DF56131F}" srcOrd="3" destOrd="0" presId="urn:microsoft.com/office/officeart/2008/layout/LinedList"/>
    <dgm:cxn modelId="{38333D6D-8498-A14F-831B-5AFAD4D1D49F}" type="presParOf" srcId="{72670FC8-E0D5-D34C-BF7E-0F5EF654B5F3}" destId="{28C0338D-15A7-3F43-8D2B-7395160769CF}" srcOrd="4" destOrd="0" presId="urn:microsoft.com/office/officeart/2008/layout/LinedList"/>
    <dgm:cxn modelId="{563F91F7-982E-524B-85F2-BE0DAFF7DB27}" type="presParOf" srcId="{28C0338D-15A7-3F43-8D2B-7395160769CF}" destId="{52E09555-3F4C-7848-B96B-FD89B9032C51}" srcOrd="0" destOrd="0" presId="urn:microsoft.com/office/officeart/2008/layout/LinedList"/>
    <dgm:cxn modelId="{FFF05E79-A5FE-C74A-B718-CF90D304A464}" type="presParOf" srcId="{28C0338D-15A7-3F43-8D2B-7395160769CF}" destId="{E136CCDD-E440-7A40-93FA-B4584BC5EE56}" srcOrd="1" destOrd="0" presId="urn:microsoft.com/office/officeart/2008/layout/LinedList"/>
    <dgm:cxn modelId="{CA3A6075-7C95-1040-923F-EA07FA897393}" type="presParOf" srcId="{28C0338D-15A7-3F43-8D2B-7395160769CF}" destId="{C2627D03-3574-0F4A-A508-C1C59321C30D}" srcOrd="2" destOrd="0" presId="urn:microsoft.com/office/officeart/2008/layout/LinedList"/>
    <dgm:cxn modelId="{D7F9F201-43C9-7F45-9F63-CCCA11668E56}" type="presParOf" srcId="{72670FC8-E0D5-D34C-BF7E-0F5EF654B5F3}" destId="{ADF53A18-1FB2-AD41-8F8C-F7E835FB6FDE}" srcOrd="5" destOrd="0" presId="urn:microsoft.com/office/officeart/2008/layout/LinedList"/>
    <dgm:cxn modelId="{A4C80C81-444D-064F-85A9-CB02A9B505BE}" type="presParOf" srcId="{72670FC8-E0D5-D34C-BF7E-0F5EF654B5F3}" destId="{AD2DDB41-B3A2-8844-97EE-FD205D1BF590}" srcOrd="6" destOrd="0" presId="urn:microsoft.com/office/officeart/2008/layout/LinedList"/>
    <dgm:cxn modelId="{F7487C53-B537-0442-8039-0A15E40650BC}" type="presParOf" srcId="{72670FC8-E0D5-D34C-BF7E-0F5EF654B5F3}" destId="{091CFDB2-E4E9-704B-9574-D740C8B10276}" srcOrd="7" destOrd="0" presId="urn:microsoft.com/office/officeart/2008/layout/LinedList"/>
    <dgm:cxn modelId="{29CFE719-9E87-DC46-BD2E-8834D0480A9F}" type="presParOf" srcId="{091CFDB2-E4E9-704B-9574-D740C8B10276}" destId="{9214DD5F-A846-C740-8B4B-793B9728DFE5}" srcOrd="0" destOrd="0" presId="urn:microsoft.com/office/officeart/2008/layout/LinedList"/>
    <dgm:cxn modelId="{02DD4438-F477-4940-8BE9-B2E3E3F8C4E6}" type="presParOf" srcId="{091CFDB2-E4E9-704B-9574-D740C8B10276}" destId="{06CBD9AD-3467-B24C-9CBC-A72A9C42CCA3}" srcOrd="1" destOrd="0" presId="urn:microsoft.com/office/officeart/2008/layout/LinedList"/>
    <dgm:cxn modelId="{82E3A65C-316F-554E-B768-FFE163079C52}" type="presParOf" srcId="{091CFDB2-E4E9-704B-9574-D740C8B10276}" destId="{5F0B5F54-330E-9049-A392-B83A587C453C}" srcOrd="2" destOrd="0" presId="urn:microsoft.com/office/officeart/2008/layout/LinedList"/>
    <dgm:cxn modelId="{BE64B405-80DC-6143-B1F1-9EF106DC7335}" type="presParOf" srcId="{72670FC8-E0D5-D34C-BF7E-0F5EF654B5F3}" destId="{B6D3ECBC-7670-3243-9A1B-FDEED7089179}" srcOrd="8" destOrd="0" presId="urn:microsoft.com/office/officeart/2008/layout/LinedList"/>
    <dgm:cxn modelId="{E22EBE5A-ED9A-FC46-9BCB-775362A6877D}" type="presParOf" srcId="{72670FC8-E0D5-D34C-BF7E-0F5EF654B5F3}" destId="{1457310F-88FD-8045-AD27-97BF8A1D2C12}"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A79215-79F8-49D0-8165-0A06478241B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E11E77A-AD48-4E53-BB40-3983F6F5898C}">
      <dgm:prSet/>
      <dgm:spPr/>
      <dgm:t>
        <a:bodyPr/>
        <a:lstStyle/>
        <a:p>
          <a:r>
            <a:rPr lang="en-US" b="1" dirty="0">
              <a:solidFill>
                <a:srgbClr val="FF0000"/>
              </a:solidFill>
            </a:rPr>
            <a:t>Breakout Room Discussion Questions</a:t>
          </a:r>
          <a:endParaRPr lang="en-US" dirty="0">
            <a:solidFill>
              <a:srgbClr val="FF0000"/>
            </a:solidFill>
          </a:endParaRPr>
        </a:p>
      </dgm:t>
    </dgm:pt>
    <dgm:pt modelId="{65257B10-3ACD-4B04-AA2C-BEC2B44AEACF}" type="parTrans" cxnId="{2D3A8046-1397-48FA-8223-F3A989B3D812}">
      <dgm:prSet/>
      <dgm:spPr/>
      <dgm:t>
        <a:bodyPr/>
        <a:lstStyle/>
        <a:p>
          <a:endParaRPr lang="en-US"/>
        </a:p>
      </dgm:t>
    </dgm:pt>
    <dgm:pt modelId="{05C16A57-5CF8-4822-84AE-D53133751368}" type="sibTrans" cxnId="{2D3A8046-1397-48FA-8223-F3A989B3D812}">
      <dgm:prSet/>
      <dgm:spPr/>
      <dgm:t>
        <a:bodyPr/>
        <a:lstStyle/>
        <a:p>
          <a:endParaRPr lang="en-US"/>
        </a:p>
      </dgm:t>
    </dgm:pt>
    <dgm:pt modelId="{8FF93F75-1691-4040-8592-82D9B8C8B142}">
      <dgm:prSet/>
      <dgm:spPr/>
      <dgm:t>
        <a:bodyPr/>
        <a:lstStyle/>
        <a:p>
          <a:r>
            <a:rPr lang="en-US" dirty="0"/>
            <a:t>Prepare an Apology by reminding people of what they already know about God.</a:t>
          </a:r>
        </a:p>
      </dgm:t>
    </dgm:pt>
    <dgm:pt modelId="{5CD11D4C-DED4-4B95-A532-2B0F296F387E}" type="parTrans" cxnId="{0EAE2054-AD88-484E-A2B1-0953DB056FD3}">
      <dgm:prSet/>
      <dgm:spPr/>
      <dgm:t>
        <a:bodyPr/>
        <a:lstStyle/>
        <a:p>
          <a:endParaRPr lang="en-US"/>
        </a:p>
      </dgm:t>
    </dgm:pt>
    <dgm:pt modelId="{5AA17EC9-45C8-4BB9-AD69-65EB4029569D}" type="sibTrans" cxnId="{0EAE2054-AD88-484E-A2B1-0953DB056FD3}">
      <dgm:prSet/>
      <dgm:spPr/>
      <dgm:t>
        <a:bodyPr/>
        <a:lstStyle/>
        <a:p>
          <a:endParaRPr lang="en-US"/>
        </a:p>
      </dgm:t>
    </dgm:pt>
    <dgm:pt modelId="{6787DB36-F2FC-43F0-AB74-EA7A1BB1168A}">
      <dgm:prSet/>
      <dgm:spPr/>
      <dgm:t>
        <a:bodyPr/>
        <a:lstStyle/>
        <a:p>
          <a:r>
            <a:rPr lang="en-US" dirty="0"/>
            <a:t>Prepare an Apology for the fool who desires to be God’s judge. How do you have this conversation? </a:t>
          </a:r>
        </a:p>
      </dgm:t>
    </dgm:pt>
    <dgm:pt modelId="{C8A69BAD-E5BA-4E4B-8A11-DE37E74290C3}" type="parTrans" cxnId="{DDE5B5AD-16F0-41DD-9E48-F1EAD6A322BE}">
      <dgm:prSet/>
      <dgm:spPr/>
      <dgm:t>
        <a:bodyPr/>
        <a:lstStyle/>
        <a:p>
          <a:endParaRPr lang="en-US"/>
        </a:p>
      </dgm:t>
    </dgm:pt>
    <dgm:pt modelId="{E661929B-50BA-4743-8AD1-D033F5C2245B}" type="sibTrans" cxnId="{DDE5B5AD-16F0-41DD-9E48-F1EAD6A322BE}">
      <dgm:prSet/>
      <dgm:spPr/>
      <dgm:t>
        <a:bodyPr/>
        <a:lstStyle/>
        <a:p>
          <a:endParaRPr lang="en-US"/>
        </a:p>
      </dgm:t>
    </dgm:pt>
    <dgm:pt modelId="{112335F7-5237-4355-9717-2D1E4322CDB6}">
      <dgm:prSet/>
      <dgm:spPr/>
      <dgm:t>
        <a:bodyPr/>
        <a:lstStyle/>
        <a:p>
          <a:r>
            <a:rPr lang="en-US" dirty="0"/>
            <a:t>How do avoid a cure for unrighteousness through the use of information?</a:t>
          </a:r>
        </a:p>
      </dgm:t>
    </dgm:pt>
    <dgm:pt modelId="{084B693F-429C-4E0E-AF5E-75F4DB8E4937}" type="parTrans" cxnId="{5064898E-284D-4B99-BA52-8C872FE1A971}">
      <dgm:prSet/>
      <dgm:spPr/>
      <dgm:t>
        <a:bodyPr/>
        <a:lstStyle/>
        <a:p>
          <a:endParaRPr lang="en-US"/>
        </a:p>
      </dgm:t>
    </dgm:pt>
    <dgm:pt modelId="{CCF450C4-2D2D-4F2F-BD1E-108E95027A02}" type="sibTrans" cxnId="{5064898E-284D-4B99-BA52-8C872FE1A971}">
      <dgm:prSet/>
      <dgm:spPr/>
      <dgm:t>
        <a:bodyPr/>
        <a:lstStyle/>
        <a:p>
          <a:endParaRPr lang="en-US"/>
        </a:p>
      </dgm:t>
    </dgm:pt>
    <dgm:pt modelId="{1236FFBB-40E7-1F4A-A97C-40257220D9CF}" type="pres">
      <dgm:prSet presAssocID="{04A79215-79F8-49D0-8165-0A06478241B5}" presName="vert0" presStyleCnt="0">
        <dgm:presLayoutVars>
          <dgm:dir/>
          <dgm:animOne val="branch"/>
          <dgm:animLvl val="lvl"/>
        </dgm:presLayoutVars>
      </dgm:prSet>
      <dgm:spPr/>
    </dgm:pt>
    <dgm:pt modelId="{907B2E16-8384-CF4B-B427-748573812E92}" type="pres">
      <dgm:prSet presAssocID="{2E11E77A-AD48-4E53-BB40-3983F6F5898C}" presName="thickLine" presStyleLbl="alignNode1" presStyleIdx="0" presStyleCnt="1"/>
      <dgm:spPr/>
    </dgm:pt>
    <dgm:pt modelId="{34745085-E1BD-1A48-8ADA-A87498253C0B}" type="pres">
      <dgm:prSet presAssocID="{2E11E77A-AD48-4E53-BB40-3983F6F5898C}" presName="horz1" presStyleCnt="0"/>
      <dgm:spPr/>
    </dgm:pt>
    <dgm:pt modelId="{C1ADC45F-AE2E-3548-8D35-2249C408DC59}" type="pres">
      <dgm:prSet presAssocID="{2E11E77A-AD48-4E53-BB40-3983F6F5898C}" presName="tx1" presStyleLbl="revTx" presStyleIdx="0" presStyleCnt="4"/>
      <dgm:spPr/>
    </dgm:pt>
    <dgm:pt modelId="{72670FC8-E0D5-D34C-BF7E-0F5EF654B5F3}" type="pres">
      <dgm:prSet presAssocID="{2E11E77A-AD48-4E53-BB40-3983F6F5898C}" presName="vert1" presStyleCnt="0"/>
      <dgm:spPr/>
    </dgm:pt>
    <dgm:pt modelId="{B02F6BFA-3F6D-EE4E-B64C-16AE5AE133B3}" type="pres">
      <dgm:prSet presAssocID="{8FF93F75-1691-4040-8592-82D9B8C8B142}" presName="vertSpace2a" presStyleCnt="0"/>
      <dgm:spPr/>
    </dgm:pt>
    <dgm:pt modelId="{6C00E266-365E-5D4D-8B81-0540931BD81B}" type="pres">
      <dgm:prSet presAssocID="{8FF93F75-1691-4040-8592-82D9B8C8B142}" presName="horz2" presStyleCnt="0"/>
      <dgm:spPr/>
    </dgm:pt>
    <dgm:pt modelId="{6305EBD8-A79B-EB44-8C75-3157CA9D8C18}" type="pres">
      <dgm:prSet presAssocID="{8FF93F75-1691-4040-8592-82D9B8C8B142}" presName="horzSpace2" presStyleCnt="0"/>
      <dgm:spPr/>
    </dgm:pt>
    <dgm:pt modelId="{E2EED35E-541A-3C40-A31A-93D24A75195D}" type="pres">
      <dgm:prSet presAssocID="{8FF93F75-1691-4040-8592-82D9B8C8B142}" presName="tx2" presStyleLbl="revTx" presStyleIdx="1" presStyleCnt="4"/>
      <dgm:spPr/>
    </dgm:pt>
    <dgm:pt modelId="{44FD0059-B849-2B40-8770-F3736FA7D060}" type="pres">
      <dgm:prSet presAssocID="{8FF93F75-1691-4040-8592-82D9B8C8B142}" presName="vert2" presStyleCnt="0"/>
      <dgm:spPr/>
    </dgm:pt>
    <dgm:pt modelId="{8232401D-74EA-9F41-9A78-692F6B783416}" type="pres">
      <dgm:prSet presAssocID="{8FF93F75-1691-4040-8592-82D9B8C8B142}" presName="thinLine2b" presStyleLbl="callout" presStyleIdx="0" presStyleCnt="3"/>
      <dgm:spPr/>
    </dgm:pt>
    <dgm:pt modelId="{3126D268-733C-154B-8189-BCD5DF56131F}" type="pres">
      <dgm:prSet presAssocID="{8FF93F75-1691-4040-8592-82D9B8C8B142}" presName="vertSpace2b" presStyleCnt="0"/>
      <dgm:spPr/>
    </dgm:pt>
    <dgm:pt modelId="{28C0338D-15A7-3F43-8D2B-7395160769CF}" type="pres">
      <dgm:prSet presAssocID="{6787DB36-F2FC-43F0-AB74-EA7A1BB1168A}" presName="horz2" presStyleCnt="0"/>
      <dgm:spPr/>
    </dgm:pt>
    <dgm:pt modelId="{52E09555-3F4C-7848-B96B-FD89B9032C51}" type="pres">
      <dgm:prSet presAssocID="{6787DB36-F2FC-43F0-AB74-EA7A1BB1168A}" presName="horzSpace2" presStyleCnt="0"/>
      <dgm:spPr/>
    </dgm:pt>
    <dgm:pt modelId="{E136CCDD-E440-7A40-93FA-B4584BC5EE56}" type="pres">
      <dgm:prSet presAssocID="{6787DB36-F2FC-43F0-AB74-EA7A1BB1168A}" presName="tx2" presStyleLbl="revTx" presStyleIdx="2" presStyleCnt="4"/>
      <dgm:spPr/>
    </dgm:pt>
    <dgm:pt modelId="{C2627D03-3574-0F4A-A508-C1C59321C30D}" type="pres">
      <dgm:prSet presAssocID="{6787DB36-F2FC-43F0-AB74-EA7A1BB1168A}" presName="vert2" presStyleCnt="0"/>
      <dgm:spPr/>
    </dgm:pt>
    <dgm:pt modelId="{ADF53A18-1FB2-AD41-8F8C-F7E835FB6FDE}" type="pres">
      <dgm:prSet presAssocID="{6787DB36-F2FC-43F0-AB74-EA7A1BB1168A}" presName="thinLine2b" presStyleLbl="callout" presStyleIdx="1" presStyleCnt="3"/>
      <dgm:spPr/>
    </dgm:pt>
    <dgm:pt modelId="{AD2DDB41-B3A2-8844-97EE-FD205D1BF590}" type="pres">
      <dgm:prSet presAssocID="{6787DB36-F2FC-43F0-AB74-EA7A1BB1168A}" presName="vertSpace2b" presStyleCnt="0"/>
      <dgm:spPr/>
    </dgm:pt>
    <dgm:pt modelId="{091CFDB2-E4E9-704B-9574-D740C8B10276}" type="pres">
      <dgm:prSet presAssocID="{112335F7-5237-4355-9717-2D1E4322CDB6}" presName="horz2" presStyleCnt="0"/>
      <dgm:spPr/>
    </dgm:pt>
    <dgm:pt modelId="{9214DD5F-A846-C740-8B4B-793B9728DFE5}" type="pres">
      <dgm:prSet presAssocID="{112335F7-5237-4355-9717-2D1E4322CDB6}" presName="horzSpace2" presStyleCnt="0"/>
      <dgm:spPr/>
    </dgm:pt>
    <dgm:pt modelId="{06CBD9AD-3467-B24C-9CBC-A72A9C42CCA3}" type="pres">
      <dgm:prSet presAssocID="{112335F7-5237-4355-9717-2D1E4322CDB6}" presName="tx2" presStyleLbl="revTx" presStyleIdx="3" presStyleCnt="4"/>
      <dgm:spPr/>
    </dgm:pt>
    <dgm:pt modelId="{5F0B5F54-330E-9049-A392-B83A587C453C}" type="pres">
      <dgm:prSet presAssocID="{112335F7-5237-4355-9717-2D1E4322CDB6}" presName="vert2" presStyleCnt="0"/>
      <dgm:spPr/>
    </dgm:pt>
    <dgm:pt modelId="{B6D3ECBC-7670-3243-9A1B-FDEED7089179}" type="pres">
      <dgm:prSet presAssocID="{112335F7-5237-4355-9717-2D1E4322CDB6}" presName="thinLine2b" presStyleLbl="callout" presStyleIdx="2" presStyleCnt="3"/>
      <dgm:spPr/>
    </dgm:pt>
    <dgm:pt modelId="{1457310F-88FD-8045-AD27-97BF8A1D2C12}" type="pres">
      <dgm:prSet presAssocID="{112335F7-5237-4355-9717-2D1E4322CDB6}" presName="vertSpace2b" presStyleCnt="0"/>
      <dgm:spPr/>
    </dgm:pt>
  </dgm:ptLst>
  <dgm:cxnLst>
    <dgm:cxn modelId="{2D3A8046-1397-48FA-8223-F3A989B3D812}" srcId="{04A79215-79F8-49D0-8165-0A06478241B5}" destId="{2E11E77A-AD48-4E53-BB40-3983F6F5898C}" srcOrd="0" destOrd="0" parTransId="{65257B10-3ACD-4B04-AA2C-BEC2B44AEACF}" sibTransId="{05C16A57-5CF8-4822-84AE-D53133751368}"/>
    <dgm:cxn modelId="{0EAE2054-AD88-484E-A2B1-0953DB056FD3}" srcId="{2E11E77A-AD48-4E53-BB40-3983F6F5898C}" destId="{8FF93F75-1691-4040-8592-82D9B8C8B142}" srcOrd="0" destOrd="0" parTransId="{5CD11D4C-DED4-4B95-A532-2B0F296F387E}" sibTransId="{5AA17EC9-45C8-4BB9-AD69-65EB4029569D}"/>
    <dgm:cxn modelId="{84954960-B765-D645-83C0-7DD046441A3A}" type="presOf" srcId="{04A79215-79F8-49D0-8165-0A06478241B5}" destId="{1236FFBB-40E7-1F4A-A97C-40257220D9CF}" srcOrd="0" destOrd="0" presId="urn:microsoft.com/office/officeart/2008/layout/LinedList"/>
    <dgm:cxn modelId="{E4B08E61-96B8-C943-8519-E862A4213CF4}" type="presOf" srcId="{6787DB36-F2FC-43F0-AB74-EA7A1BB1168A}" destId="{E136CCDD-E440-7A40-93FA-B4584BC5EE56}" srcOrd="0" destOrd="0" presId="urn:microsoft.com/office/officeart/2008/layout/LinedList"/>
    <dgm:cxn modelId="{6091A57D-9430-3B47-B4E5-C9001C72C814}" type="presOf" srcId="{2E11E77A-AD48-4E53-BB40-3983F6F5898C}" destId="{C1ADC45F-AE2E-3548-8D35-2249C408DC59}" srcOrd="0" destOrd="0" presId="urn:microsoft.com/office/officeart/2008/layout/LinedList"/>
    <dgm:cxn modelId="{5064898E-284D-4B99-BA52-8C872FE1A971}" srcId="{2E11E77A-AD48-4E53-BB40-3983F6F5898C}" destId="{112335F7-5237-4355-9717-2D1E4322CDB6}" srcOrd="2" destOrd="0" parTransId="{084B693F-429C-4E0E-AF5E-75F4DB8E4937}" sibTransId="{CCF450C4-2D2D-4F2F-BD1E-108E95027A02}"/>
    <dgm:cxn modelId="{BA4E8CA5-AFE4-B848-BDAA-76DD735CDE51}" type="presOf" srcId="{8FF93F75-1691-4040-8592-82D9B8C8B142}" destId="{E2EED35E-541A-3C40-A31A-93D24A75195D}" srcOrd="0" destOrd="0" presId="urn:microsoft.com/office/officeart/2008/layout/LinedList"/>
    <dgm:cxn modelId="{DDE5B5AD-16F0-41DD-9E48-F1EAD6A322BE}" srcId="{2E11E77A-AD48-4E53-BB40-3983F6F5898C}" destId="{6787DB36-F2FC-43F0-AB74-EA7A1BB1168A}" srcOrd="1" destOrd="0" parTransId="{C8A69BAD-E5BA-4E4B-8A11-DE37E74290C3}" sibTransId="{E661929B-50BA-4743-8AD1-D033F5C2245B}"/>
    <dgm:cxn modelId="{681A43DB-8A9A-BD4B-A5C1-3A567753BE66}" type="presOf" srcId="{112335F7-5237-4355-9717-2D1E4322CDB6}" destId="{06CBD9AD-3467-B24C-9CBC-A72A9C42CCA3}" srcOrd="0" destOrd="0" presId="urn:microsoft.com/office/officeart/2008/layout/LinedList"/>
    <dgm:cxn modelId="{4ACDBA1E-6D6D-7844-B3C7-1108D0AD402B}" type="presParOf" srcId="{1236FFBB-40E7-1F4A-A97C-40257220D9CF}" destId="{907B2E16-8384-CF4B-B427-748573812E92}" srcOrd="0" destOrd="0" presId="urn:microsoft.com/office/officeart/2008/layout/LinedList"/>
    <dgm:cxn modelId="{2D60A03A-C4EE-1C4E-8619-AD24FD37BB38}" type="presParOf" srcId="{1236FFBB-40E7-1F4A-A97C-40257220D9CF}" destId="{34745085-E1BD-1A48-8ADA-A87498253C0B}" srcOrd="1" destOrd="0" presId="urn:microsoft.com/office/officeart/2008/layout/LinedList"/>
    <dgm:cxn modelId="{1DD8A7BA-C404-254C-8995-21259E102764}" type="presParOf" srcId="{34745085-E1BD-1A48-8ADA-A87498253C0B}" destId="{C1ADC45F-AE2E-3548-8D35-2249C408DC59}" srcOrd="0" destOrd="0" presId="urn:microsoft.com/office/officeart/2008/layout/LinedList"/>
    <dgm:cxn modelId="{5691FD14-2D2B-BD42-BC2B-9CA1E5D55CA1}" type="presParOf" srcId="{34745085-E1BD-1A48-8ADA-A87498253C0B}" destId="{72670FC8-E0D5-D34C-BF7E-0F5EF654B5F3}" srcOrd="1" destOrd="0" presId="urn:microsoft.com/office/officeart/2008/layout/LinedList"/>
    <dgm:cxn modelId="{33471730-169F-F84F-8FB9-4521949E6D93}" type="presParOf" srcId="{72670FC8-E0D5-D34C-BF7E-0F5EF654B5F3}" destId="{B02F6BFA-3F6D-EE4E-B64C-16AE5AE133B3}" srcOrd="0" destOrd="0" presId="urn:microsoft.com/office/officeart/2008/layout/LinedList"/>
    <dgm:cxn modelId="{121B7EB3-0F2B-C54C-8D66-31C8DCBF5DC5}" type="presParOf" srcId="{72670FC8-E0D5-D34C-BF7E-0F5EF654B5F3}" destId="{6C00E266-365E-5D4D-8B81-0540931BD81B}" srcOrd="1" destOrd="0" presId="urn:microsoft.com/office/officeart/2008/layout/LinedList"/>
    <dgm:cxn modelId="{FCF9BF1F-4A5E-2249-9E8B-3F2BE4F39018}" type="presParOf" srcId="{6C00E266-365E-5D4D-8B81-0540931BD81B}" destId="{6305EBD8-A79B-EB44-8C75-3157CA9D8C18}" srcOrd="0" destOrd="0" presId="urn:microsoft.com/office/officeart/2008/layout/LinedList"/>
    <dgm:cxn modelId="{C8ED48DE-9794-D34C-88EC-FE71B9AFF678}" type="presParOf" srcId="{6C00E266-365E-5D4D-8B81-0540931BD81B}" destId="{E2EED35E-541A-3C40-A31A-93D24A75195D}" srcOrd="1" destOrd="0" presId="urn:microsoft.com/office/officeart/2008/layout/LinedList"/>
    <dgm:cxn modelId="{B323B8F9-BA1F-B047-A13F-65301DEDE2F4}" type="presParOf" srcId="{6C00E266-365E-5D4D-8B81-0540931BD81B}" destId="{44FD0059-B849-2B40-8770-F3736FA7D060}" srcOrd="2" destOrd="0" presId="urn:microsoft.com/office/officeart/2008/layout/LinedList"/>
    <dgm:cxn modelId="{F70C9930-2008-7F4C-B0E5-E722DD763020}" type="presParOf" srcId="{72670FC8-E0D5-D34C-BF7E-0F5EF654B5F3}" destId="{8232401D-74EA-9F41-9A78-692F6B783416}" srcOrd="2" destOrd="0" presId="urn:microsoft.com/office/officeart/2008/layout/LinedList"/>
    <dgm:cxn modelId="{9A420A89-470B-CC4B-8120-EDD74ADC96B0}" type="presParOf" srcId="{72670FC8-E0D5-D34C-BF7E-0F5EF654B5F3}" destId="{3126D268-733C-154B-8189-BCD5DF56131F}" srcOrd="3" destOrd="0" presId="urn:microsoft.com/office/officeart/2008/layout/LinedList"/>
    <dgm:cxn modelId="{38333D6D-8498-A14F-831B-5AFAD4D1D49F}" type="presParOf" srcId="{72670FC8-E0D5-D34C-BF7E-0F5EF654B5F3}" destId="{28C0338D-15A7-3F43-8D2B-7395160769CF}" srcOrd="4" destOrd="0" presId="urn:microsoft.com/office/officeart/2008/layout/LinedList"/>
    <dgm:cxn modelId="{563F91F7-982E-524B-85F2-BE0DAFF7DB27}" type="presParOf" srcId="{28C0338D-15A7-3F43-8D2B-7395160769CF}" destId="{52E09555-3F4C-7848-B96B-FD89B9032C51}" srcOrd="0" destOrd="0" presId="urn:microsoft.com/office/officeart/2008/layout/LinedList"/>
    <dgm:cxn modelId="{FFF05E79-A5FE-C74A-B718-CF90D304A464}" type="presParOf" srcId="{28C0338D-15A7-3F43-8D2B-7395160769CF}" destId="{E136CCDD-E440-7A40-93FA-B4584BC5EE56}" srcOrd="1" destOrd="0" presId="urn:microsoft.com/office/officeart/2008/layout/LinedList"/>
    <dgm:cxn modelId="{CA3A6075-7C95-1040-923F-EA07FA897393}" type="presParOf" srcId="{28C0338D-15A7-3F43-8D2B-7395160769CF}" destId="{C2627D03-3574-0F4A-A508-C1C59321C30D}" srcOrd="2" destOrd="0" presId="urn:microsoft.com/office/officeart/2008/layout/LinedList"/>
    <dgm:cxn modelId="{D7F9F201-43C9-7F45-9F63-CCCA11668E56}" type="presParOf" srcId="{72670FC8-E0D5-D34C-BF7E-0F5EF654B5F3}" destId="{ADF53A18-1FB2-AD41-8F8C-F7E835FB6FDE}" srcOrd="5" destOrd="0" presId="urn:microsoft.com/office/officeart/2008/layout/LinedList"/>
    <dgm:cxn modelId="{A4C80C81-444D-064F-85A9-CB02A9B505BE}" type="presParOf" srcId="{72670FC8-E0D5-D34C-BF7E-0F5EF654B5F3}" destId="{AD2DDB41-B3A2-8844-97EE-FD205D1BF590}" srcOrd="6" destOrd="0" presId="urn:microsoft.com/office/officeart/2008/layout/LinedList"/>
    <dgm:cxn modelId="{F7487C53-B537-0442-8039-0A15E40650BC}" type="presParOf" srcId="{72670FC8-E0D5-D34C-BF7E-0F5EF654B5F3}" destId="{091CFDB2-E4E9-704B-9574-D740C8B10276}" srcOrd="7" destOrd="0" presId="urn:microsoft.com/office/officeart/2008/layout/LinedList"/>
    <dgm:cxn modelId="{29CFE719-9E87-DC46-BD2E-8834D0480A9F}" type="presParOf" srcId="{091CFDB2-E4E9-704B-9574-D740C8B10276}" destId="{9214DD5F-A846-C740-8B4B-793B9728DFE5}" srcOrd="0" destOrd="0" presId="urn:microsoft.com/office/officeart/2008/layout/LinedList"/>
    <dgm:cxn modelId="{02DD4438-F477-4940-8BE9-B2E3E3F8C4E6}" type="presParOf" srcId="{091CFDB2-E4E9-704B-9574-D740C8B10276}" destId="{06CBD9AD-3467-B24C-9CBC-A72A9C42CCA3}" srcOrd="1" destOrd="0" presId="urn:microsoft.com/office/officeart/2008/layout/LinedList"/>
    <dgm:cxn modelId="{82E3A65C-316F-554E-B768-FFE163079C52}" type="presParOf" srcId="{091CFDB2-E4E9-704B-9574-D740C8B10276}" destId="{5F0B5F54-330E-9049-A392-B83A587C453C}" srcOrd="2" destOrd="0" presId="urn:microsoft.com/office/officeart/2008/layout/LinedList"/>
    <dgm:cxn modelId="{BE64B405-80DC-6143-B1F1-9EF106DC7335}" type="presParOf" srcId="{72670FC8-E0D5-D34C-BF7E-0F5EF654B5F3}" destId="{B6D3ECBC-7670-3243-9A1B-FDEED7089179}" srcOrd="8" destOrd="0" presId="urn:microsoft.com/office/officeart/2008/layout/LinedList"/>
    <dgm:cxn modelId="{E22EBE5A-ED9A-FC46-9BCB-775362A6877D}" type="presParOf" srcId="{72670FC8-E0D5-D34C-BF7E-0F5EF654B5F3}" destId="{1457310F-88FD-8045-AD27-97BF8A1D2C12}"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B2E16-8384-CF4B-B427-748573812E92}">
      <dsp:nvSpPr>
        <dsp:cNvPr id="0" name=""/>
        <dsp:cNvSpPr/>
      </dsp:nvSpPr>
      <dsp:spPr>
        <a:xfrm>
          <a:off x="0" y="0"/>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ADC45F-AE2E-3548-8D35-2249C408DC59}">
      <dsp:nvSpPr>
        <dsp:cNvPr id="0" name=""/>
        <dsp:cNvSpPr/>
      </dsp:nvSpPr>
      <dsp:spPr>
        <a:xfrm>
          <a:off x="0" y="0"/>
          <a:ext cx="1230312" cy="5276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dirty="0">
              <a:solidFill>
                <a:srgbClr val="FF0000"/>
              </a:solidFill>
            </a:rPr>
            <a:t>Breakout Room Discussion Questions</a:t>
          </a:r>
          <a:endParaRPr lang="en-US" sz="1700" kern="1200" dirty="0">
            <a:solidFill>
              <a:srgbClr val="FF0000"/>
            </a:solidFill>
          </a:endParaRPr>
        </a:p>
      </dsp:txBody>
      <dsp:txXfrm>
        <a:off x="0" y="0"/>
        <a:ext cx="1230312" cy="5276850"/>
      </dsp:txXfrm>
    </dsp:sp>
    <dsp:sp modelId="{E2EED35E-541A-3C40-A31A-93D24A75195D}">
      <dsp:nvSpPr>
        <dsp:cNvPr id="0" name=""/>
        <dsp:cNvSpPr/>
      </dsp:nvSpPr>
      <dsp:spPr>
        <a:xfrm>
          <a:off x="1322586" y="82450"/>
          <a:ext cx="4828976" cy="1649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Explain Romans 1:28-31 summarizing God’s response to man’s rejection of His truth for their lives. </a:t>
          </a:r>
        </a:p>
      </dsp:txBody>
      <dsp:txXfrm>
        <a:off x="1322586" y="82450"/>
        <a:ext cx="4828976" cy="1649015"/>
      </dsp:txXfrm>
    </dsp:sp>
    <dsp:sp modelId="{8232401D-74EA-9F41-9A78-692F6B783416}">
      <dsp:nvSpPr>
        <dsp:cNvPr id="0" name=""/>
        <dsp:cNvSpPr/>
      </dsp:nvSpPr>
      <dsp:spPr>
        <a:xfrm>
          <a:off x="1230312" y="1731466"/>
          <a:ext cx="492125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36CCDD-E440-7A40-93FA-B4584BC5EE56}">
      <dsp:nvSpPr>
        <dsp:cNvPr id="0" name=""/>
        <dsp:cNvSpPr/>
      </dsp:nvSpPr>
      <dsp:spPr>
        <a:xfrm>
          <a:off x="1322586" y="1813917"/>
          <a:ext cx="4828976" cy="1649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Explain The Apologetic response to the spiral found in Romans 1-18-32.</a:t>
          </a:r>
        </a:p>
      </dsp:txBody>
      <dsp:txXfrm>
        <a:off x="1322586" y="1813917"/>
        <a:ext cx="4828976" cy="1649015"/>
      </dsp:txXfrm>
    </dsp:sp>
    <dsp:sp modelId="{ADF53A18-1FB2-AD41-8F8C-F7E835FB6FDE}">
      <dsp:nvSpPr>
        <dsp:cNvPr id="0" name=""/>
        <dsp:cNvSpPr/>
      </dsp:nvSpPr>
      <dsp:spPr>
        <a:xfrm>
          <a:off x="1230312" y="3462932"/>
          <a:ext cx="492125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CBD9AD-3467-B24C-9CBC-A72A9C42CCA3}">
      <dsp:nvSpPr>
        <dsp:cNvPr id="0" name=""/>
        <dsp:cNvSpPr/>
      </dsp:nvSpPr>
      <dsp:spPr>
        <a:xfrm>
          <a:off x="1322586" y="3545383"/>
          <a:ext cx="4828976" cy="1649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Prepare an Apology for the person that calls themselves Atheist. Do not confuse the one that claims to be Agnostic.</a:t>
          </a:r>
        </a:p>
      </dsp:txBody>
      <dsp:txXfrm>
        <a:off x="1322586" y="3545383"/>
        <a:ext cx="4828976" cy="1649015"/>
      </dsp:txXfrm>
    </dsp:sp>
    <dsp:sp modelId="{B6D3ECBC-7670-3243-9A1B-FDEED7089179}">
      <dsp:nvSpPr>
        <dsp:cNvPr id="0" name=""/>
        <dsp:cNvSpPr/>
      </dsp:nvSpPr>
      <dsp:spPr>
        <a:xfrm>
          <a:off x="1230312" y="5194399"/>
          <a:ext cx="492125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B2E16-8384-CF4B-B427-748573812E92}">
      <dsp:nvSpPr>
        <dsp:cNvPr id="0" name=""/>
        <dsp:cNvSpPr/>
      </dsp:nvSpPr>
      <dsp:spPr>
        <a:xfrm>
          <a:off x="0" y="0"/>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ADC45F-AE2E-3548-8D35-2249C408DC59}">
      <dsp:nvSpPr>
        <dsp:cNvPr id="0" name=""/>
        <dsp:cNvSpPr/>
      </dsp:nvSpPr>
      <dsp:spPr>
        <a:xfrm>
          <a:off x="0" y="0"/>
          <a:ext cx="1230312" cy="5276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dirty="0">
              <a:solidFill>
                <a:srgbClr val="FF0000"/>
              </a:solidFill>
            </a:rPr>
            <a:t>Breakout Room Discussion Questions</a:t>
          </a:r>
          <a:endParaRPr lang="en-US" sz="1700" kern="1200" dirty="0">
            <a:solidFill>
              <a:srgbClr val="FF0000"/>
            </a:solidFill>
          </a:endParaRPr>
        </a:p>
      </dsp:txBody>
      <dsp:txXfrm>
        <a:off x="0" y="0"/>
        <a:ext cx="1230312" cy="5276850"/>
      </dsp:txXfrm>
    </dsp:sp>
    <dsp:sp modelId="{E2EED35E-541A-3C40-A31A-93D24A75195D}">
      <dsp:nvSpPr>
        <dsp:cNvPr id="0" name=""/>
        <dsp:cNvSpPr/>
      </dsp:nvSpPr>
      <dsp:spPr>
        <a:xfrm>
          <a:off x="1322586" y="82450"/>
          <a:ext cx="4828976" cy="1649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Prepare an Apology by reminding people of what they already know about God.</a:t>
          </a:r>
        </a:p>
      </dsp:txBody>
      <dsp:txXfrm>
        <a:off x="1322586" y="82450"/>
        <a:ext cx="4828976" cy="1649015"/>
      </dsp:txXfrm>
    </dsp:sp>
    <dsp:sp modelId="{8232401D-74EA-9F41-9A78-692F6B783416}">
      <dsp:nvSpPr>
        <dsp:cNvPr id="0" name=""/>
        <dsp:cNvSpPr/>
      </dsp:nvSpPr>
      <dsp:spPr>
        <a:xfrm>
          <a:off x="1230312" y="1731466"/>
          <a:ext cx="492125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36CCDD-E440-7A40-93FA-B4584BC5EE56}">
      <dsp:nvSpPr>
        <dsp:cNvPr id="0" name=""/>
        <dsp:cNvSpPr/>
      </dsp:nvSpPr>
      <dsp:spPr>
        <a:xfrm>
          <a:off x="1322586" y="1813917"/>
          <a:ext cx="4828976" cy="1649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Prepare an Apology for the fool who desires to be God’s judge. How do you have this conversation? </a:t>
          </a:r>
        </a:p>
      </dsp:txBody>
      <dsp:txXfrm>
        <a:off x="1322586" y="1813917"/>
        <a:ext cx="4828976" cy="1649015"/>
      </dsp:txXfrm>
    </dsp:sp>
    <dsp:sp modelId="{ADF53A18-1FB2-AD41-8F8C-F7E835FB6FDE}">
      <dsp:nvSpPr>
        <dsp:cNvPr id="0" name=""/>
        <dsp:cNvSpPr/>
      </dsp:nvSpPr>
      <dsp:spPr>
        <a:xfrm>
          <a:off x="1230312" y="3462932"/>
          <a:ext cx="492125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CBD9AD-3467-B24C-9CBC-A72A9C42CCA3}">
      <dsp:nvSpPr>
        <dsp:cNvPr id="0" name=""/>
        <dsp:cNvSpPr/>
      </dsp:nvSpPr>
      <dsp:spPr>
        <a:xfrm>
          <a:off x="1322586" y="3545383"/>
          <a:ext cx="4828976" cy="1649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How do avoid a cure for unrighteousness through the use of information?</a:t>
          </a:r>
        </a:p>
      </dsp:txBody>
      <dsp:txXfrm>
        <a:off x="1322586" y="3545383"/>
        <a:ext cx="4828976" cy="1649015"/>
      </dsp:txXfrm>
    </dsp:sp>
    <dsp:sp modelId="{B6D3ECBC-7670-3243-9A1B-FDEED7089179}">
      <dsp:nvSpPr>
        <dsp:cNvPr id="0" name=""/>
        <dsp:cNvSpPr/>
      </dsp:nvSpPr>
      <dsp:spPr>
        <a:xfrm>
          <a:off x="1230312" y="5194399"/>
          <a:ext cx="492125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4D46C09-0EAA-0F4D-81AC-F2F862A14432}" type="datetimeFigureOut">
              <a:rPr lang="en-US" smtClean="0"/>
              <a:t>6/27/20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17349183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D46C09-0EAA-0F4D-81AC-F2F862A14432}" type="datetimeFigureOut">
              <a:rPr lang="en-US" smtClean="0"/>
              <a:t>6/27/20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227971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D46C09-0EAA-0F4D-81AC-F2F862A14432}" type="datetimeFigureOut">
              <a:rPr lang="en-US" smtClean="0"/>
              <a:t>6/27/20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294481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D46C09-0EAA-0F4D-81AC-F2F862A14432}" type="datetimeFigureOut">
              <a:rPr lang="en-US" smtClean="0"/>
              <a:t>6/27/20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395262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4D46C09-0EAA-0F4D-81AC-F2F862A14432}" type="datetimeFigureOut">
              <a:rPr lang="en-US" smtClean="0"/>
              <a:t>6/27/20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8509602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4D46C09-0EAA-0F4D-81AC-F2F862A14432}" type="datetimeFigureOut">
              <a:rPr lang="en-US" smtClean="0"/>
              <a:t>6/27/20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3398306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4D46C09-0EAA-0F4D-81AC-F2F862A14432}" type="datetimeFigureOut">
              <a:rPr lang="en-US" smtClean="0"/>
              <a:t>6/27/20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3B621-327A-6641-BB22-F04C9154104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41505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D46C09-0EAA-0F4D-81AC-F2F862A14432}" type="datetimeFigureOut">
              <a:rPr lang="en-US" smtClean="0"/>
              <a:t>6/27/20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86021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46C09-0EAA-0F4D-81AC-F2F862A14432}" type="datetimeFigureOut">
              <a:rPr lang="en-US" smtClean="0"/>
              <a:t>6/27/20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141270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4D46C09-0EAA-0F4D-81AC-F2F862A14432}" type="datetimeFigureOut">
              <a:rPr lang="en-US" smtClean="0"/>
              <a:t>6/27/20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11955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4D46C09-0EAA-0F4D-81AC-F2F862A14432}" type="datetimeFigureOut">
              <a:rPr lang="en-US" smtClean="0"/>
              <a:t>6/27/20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163B621-327A-6641-BB22-F04C9154104C}" type="slidenum">
              <a:rPr lang="en-US" smtClean="0"/>
              <a:t>‹#›</a:t>
            </a:fld>
            <a:endParaRPr lang="en-US"/>
          </a:p>
        </p:txBody>
      </p:sp>
    </p:spTree>
    <p:extLst>
      <p:ext uri="{BB962C8B-B14F-4D97-AF65-F5344CB8AC3E}">
        <p14:creationId xmlns:p14="http://schemas.microsoft.com/office/powerpoint/2010/main" val="126444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4D46C09-0EAA-0F4D-81AC-F2F862A14432}" type="datetimeFigureOut">
              <a:rPr lang="en-US" smtClean="0"/>
              <a:t>6/27/20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163B621-327A-6641-BB22-F04C9154104C}" type="slidenum">
              <a:rPr lang="en-US" smtClean="0"/>
              <a:t>‹#›</a:t>
            </a:fld>
            <a:endParaRPr lang="en-US"/>
          </a:p>
        </p:txBody>
      </p:sp>
    </p:spTree>
    <p:extLst>
      <p:ext uri="{BB962C8B-B14F-4D97-AF65-F5344CB8AC3E}">
        <p14:creationId xmlns:p14="http://schemas.microsoft.com/office/powerpoint/2010/main" val="4091220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53EA-35C0-EE4A-B41C-F022E511FB01}"/>
              </a:ext>
            </a:extLst>
          </p:cNvPr>
          <p:cNvSpPr>
            <a:spLocks noGrp="1"/>
          </p:cNvSpPr>
          <p:nvPr>
            <p:ph type="ctrTitle"/>
          </p:nvPr>
        </p:nvSpPr>
        <p:spPr>
          <a:xfrm>
            <a:off x="6746628" y="1783959"/>
            <a:ext cx="4645250" cy="2889114"/>
          </a:xfrm>
        </p:spPr>
        <p:txBody>
          <a:bodyPr anchor="b">
            <a:normAutofit/>
          </a:bodyPr>
          <a:lstStyle/>
          <a:p>
            <a:r>
              <a:rPr lang="en-US"/>
              <a:t>Chapter 3</a:t>
            </a:r>
            <a:br>
              <a:rPr lang="en-US"/>
            </a:br>
            <a:r>
              <a:rPr lang="en-US" b="1"/>
              <a:t>Why Unbelief?</a:t>
            </a:r>
            <a:br>
              <a:rPr lang="en-US" b="1"/>
            </a:br>
            <a:endParaRPr lang="en-US" b="1" dirty="0"/>
          </a:p>
        </p:txBody>
      </p:sp>
      <p:sp>
        <p:nvSpPr>
          <p:cNvPr id="3" name="Subtitle 2">
            <a:extLst>
              <a:ext uri="{FF2B5EF4-FFF2-40B4-BE49-F238E27FC236}">
                <a16:creationId xmlns:a16="http://schemas.microsoft.com/office/drawing/2014/main" id="{296C51E9-5439-A745-B0B4-E9C4D308CDD0}"/>
              </a:ext>
            </a:extLst>
          </p:cNvPr>
          <p:cNvSpPr>
            <a:spLocks noGrp="1"/>
          </p:cNvSpPr>
          <p:nvPr>
            <p:ph type="subTitle" idx="1"/>
          </p:nvPr>
        </p:nvSpPr>
        <p:spPr>
          <a:xfrm>
            <a:off x="6746627" y="4750893"/>
            <a:ext cx="4645250" cy="1765654"/>
          </a:xfrm>
        </p:spPr>
        <p:txBody>
          <a:bodyPr anchor="t">
            <a:normAutofit fontScale="92500" lnSpcReduction="20000"/>
          </a:bodyPr>
          <a:lstStyle/>
          <a:p>
            <a:r>
              <a:rPr lang="en-US" sz="2000">
                <a:solidFill>
                  <a:srgbClr val="FEFFFF"/>
                </a:solidFill>
              </a:rPr>
              <a:t>Expository Apologetics</a:t>
            </a:r>
          </a:p>
          <a:p>
            <a:r>
              <a:rPr lang="en-US" sz="2000">
                <a:solidFill>
                  <a:srgbClr val="FEFFFF"/>
                </a:solidFill>
              </a:rPr>
              <a:t>Voddie Baucham, Jr.</a:t>
            </a:r>
          </a:p>
          <a:p>
            <a:endParaRPr lang="en-US" sz="2000">
              <a:solidFill>
                <a:srgbClr val="FEFFFF"/>
              </a:solidFill>
            </a:endParaRPr>
          </a:p>
          <a:p>
            <a:r>
              <a:rPr lang="en-US" sz="2000">
                <a:solidFill>
                  <a:srgbClr val="FEFFFF"/>
                </a:solidFill>
              </a:rPr>
              <a:t>Facilitated by Rev. Julia Kelly</a:t>
            </a:r>
          </a:p>
          <a:p>
            <a:r>
              <a:rPr lang="en-US" sz="2000">
                <a:solidFill>
                  <a:srgbClr val="FEFFFF"/>
                </a:solidFill>
              </a:rPr>
              <a:t>PBC Summer Cycle</a:t>
            </a:r>
          </a:p>
          <a:p>
            <a:pPr algn="l"/>
            <a:endParaRPr lang="en-US" sz="2000" dirty="0"/>
          </a:p>
        </p:txBody>
      </p:sp>
      <p:pic>
        <p:nvPicPr>
          <p:cNvPr id="5" name="Picture 4">
            <a:extLst>
              <a:ext uri="{FF2B5EF4-FFF2-40B4-BE49-F238E27FC236}">
                <a16:creationId xmlns:a16="http://schemas.microsoft.com/office/drawing/2014/main" id="{20838C66-2624-4EA1-8D90-271AD2164D92}"/>
              </a:ext>
            </a:extLst>
          </p:cNvPr>
          <p:cNvPicPr>
            <a:picLocks noChangeAspect="1"/>
          </p:cNvPicPr>
          <p:nvPr/>
        </p:nvPicPr>
        <p:blipFill rotWithShape="1">
          <a:blip r:embed="rId2"/>
          <a:srcRect l="12159"/>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8" name="Picture 7">
            <a:extLst>
              <a:ext uri="{FF2B5EF4-FFF2-40B4-BE49-F238E27FC236}">
                <a16:creationId xmlns:a16="http://schemas.microsoft.com/office/drawing/2014/main" id="{8C4F7618-B1E7-B54D-A898-2DF2624AC288}"/>
              </a:ext>
            </a:extLst>
          </p:cNvPr>
          <p:cNvPicPr>
            <a:picLocks noChangeAspect="1"/>
          </p:cNvPicPr>
          <p:nvPr/>
        </p:nvPicPr>
        <p:blipFill rotWithShape="1">
          <a:blip r:embed="rId2"/>
          <a:srcRect l="12159"/>
          <a:stretch/>
        </p:blipFill>
        <p:spPr>
          <a:xfrm>
            <a:off x="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pic>
        <p:nvPicPr>
          <p:cNvPr id="6" name="Picture 5" descr="A screenshot of a cell phone&#10;&#10;Description automatically generated">
            <a:extLst>
              <a:ext uri="{FF2B5EF4-FFF2-40B4-BE49-F238E27FC236}">
                <a16:creationId xmlns:a16="http://schemas.microsoft.com/office/drawing/2014/main" id="{03D2F9B2-EB1E-0A4D-8B94-553CE65DA91D}"/>
              </a:ext>
            </a:extLst>
          </p:cNvPr>
          <p:cNvPicPr>
            <a:picLocks noChangeAspect="1"/>
          </p:cNvPicPr>
          <p:nvPr/>
        </p:nvPicPr>
        <p:blipFill rotWithShape="1">
          <a:blip r:embed="rId3"/>
          <a:srcRect l="10618" t="4416" r="9832" b="11529"/>
          <a:stretch/>
        </p:blipFill>
        <p:spPr>
          <a:xfrm>
            <a:off x="314324" y="214312"/>
            <a:ext cx="2728913" cy="4246771"/>
          </a:xfrm>
          <a:prstGeom prst="rect">
            <a:avLst/>
          </a:prstGeom>
          <a:effectLst>
            <a:softEdge rad="127000"/>
          </a:effectLst>
        </p:spPr>
      </p:pic>
    </p:spTree>
    <p:extLst>
      <p:ext uri="{BB962C8B-B14F-4D97-AF65-F5344CB8AC3E}">
        <p14:creationId xmlns:p14="http://schemas.microsoft.com/office/powerpoint/2010/main" val="17783424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0A6D-237B-244F-88B9-D9FC62498804}"/>
              </a:ext>
            </a:extLst>
          </p:cNvPr>
          <p:cNvSpPr>
            <a:spLocks noGrp="1"/>
          </p:cNvSpPr>
          <p:nvPr>
            <p:ph type="title"/>
          </p:nvPr>
        </p:nvSpPr>
        <p:spPr/>
        <p:txBody>
          <a:bodyPr/>
          <a:lstStyle/>
          <a:p>
            <a:pPr algn="ctr"/>
            <a:r>
              <a:rPr lang="en-US" b="1"/>
              <a:t>Chapter 3:  Why Unbelief?</a:t>
            </a:r>
            <a:endParaRPr lang="en-US" b="1" dirty="0"/>
          </a:p>
        </p:txBody>
      </p:sp>
      <p:sp>
        <p:nvSpPr>
          <p:cNvPr id="3" name="Content Placeholder 2">
            <a:extLst>
              <a:ext uri="{FF2B5EF4-FFF2-40B4-BE49-F238E27FC236}">
                <a16:creationId xmlns:a16="http://schemas.microsoft.com/office/drawing/2014/main" id="{B8618BC6-7294-BF43-B7E4-1C6E8CEB8109}"/>
              </a:ext>
            </a:extLst>
          </p:cNvPr>
          <p:cNvSpPr>
            <a:spLocks noGrp="1"/>
          </p:cNvSpPr>
          <p:nvPr>
            <p:ph idx="1"/>
          </p:nvPr>
        </p:nvSpPr>
        <p:spPr/>
        <p:txBody>
          <a:bodyPr>
            <a:normAutofit lnSpcReduction="10000"/>
          </a:bodyPr>
          <a:lstStyle/>
          <a:p>
            <a:pPr marL="0" indent="0" algn="ctr">
              <a:buNone/>
            </a:pPr>
            <a:r>
              <a:rPr lang="en-US" sz="6600"/>
              <a:t>1.  Explain the “Cycle of Foolishness using Proverbs 26:4-5.</a:t>
            </a:r>
          </a:p>
          <a:p>
            <a:pPr marL="0" indent="0">
              <a:buNone/>
            </a:pPr>
            <a:endParaRPr lang="en-US" dirty="0"/>
          </a:p>
        </p:txBody>
      </p:sp>
    </p:spTree>
    <p:extLst>
      <p:ext uri="{BB962C8B-B14F-4D97-AF65-F5344CB8AC3E}">
        <p14:creationId xmlns:p14="http://schemas.microsoft.com/office/powerpoint/2010/main" val="155704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0A6D-237B-244F-88B9-D9FC62498804}"/>
              </a:ext>
            </a:extLst>
          </p:cNvPr>
          <p:cNvSpPr>
            <a:spLocks noGrp="1"/>
          </p:cNvSpPr>
          <p:nvPr>
            <p:ph type="title"/>
          </p:nvPr>
        </p:nvSpPr>
        <p:spPr/>
        <p:txBody>
          <a:bodyPr/>
          <a:lstStyle/>
          <a:p>
            <a:pPr algn="ctr"/>
            <a:r>
              <a:rPr lang="en-US" b="1" dirty="0"/>
              <a:t>Chapter 3:  Why Unbelief?</a:t>
            </a:r>
          </a:p>
        </p:txBody>
      </p:sp>
      <p:sp>
        <p:nvSpPr>
          <p:cNvPr id="3" name="Content Placeholder 2">
            <a:extLst>
              <a:ext uri="{FF2B5EF4-FFF2-40B4-BE49-F238E27FC236}">
                <a16:creationId xmlns:a16="http://schemas.microsoft.com/office/drawing/2014/main" id="{B8618BC6-7294-BF43-B7E4-1C6E8CEB8109}"/>
              </a:ext>
            </a:extLst>
          </p:cNvPr>
          <p:cNvSpPr>
            <a:spLocks noGrp="1"/>
          </p:cNvSpPr>
          <p:nvPr>
            <p:ph idx="1"/>
          </p:nvPr>
        </p:nvSpPr>
        <p:spPr/>
        <p:txBody>
          <a:bodyPr>
            <a:normAutofit fontScale="70000" lnSpcReduction="20000"/>
          </a:bodyPr>
          <a:lstStyle/>
          <a:p>
            <a:pPr marL="0" indent="0" algn="ctr">
              <a:buNone/>
            </a:pPr>
            <a:r>
              <a:rPr lang="en-US" sz="6600" dirty="0"/>
              <a:t>2.  Examine Romans 1:16-18 and explain the problem, the result of the problem, then offer an apology for the unbeliever and his/her unbelief.</a:t>
            </a:r>
          </a:p>
          <a:p>
            <a:pPr marL="0" indent="0">
              <a:buNone/>
            </a:pPr>
            <a:endParaRPr lang="en-US" dirty="0"/>
          </a:p>
        </p:txBody>
      </p:sp>
    </p:spTree>
    <p:extLst>
      <p:ext uri="{BB962C8B-B14F-4D97-AF65-F5344CB8AC3E}">
        <p14:creationId xmlns:p14="http://schemas.microsoft.com/office/powerpoint/2010/main" val="340134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0A6D-237B-244F-88B9-D9FC62498804}"/>
              </a:ext>
            </a:extLst>
          </p:cNvPr>
          <p:cNvSpPr>
            <a:spLocks noGrp="1"/>
          </p:cNvSpPr>
          <p:nvPr>
            <p:ph type="title"/>
          </p:nvPr>
        </p:nvSpPr>
        <p:spPr/>
        <p:txBody>
          <a:bodyPr/>
          <a:lstStyle/>
          <a:p>
            <a:pPr algn="ctr"/>
            <a:r>
              <a:rPr lang="en-US" b="1" dirty="0"/>
              <a:t>Chapter 3:  Why Unbelief?</a:t>
            </a:r>
          </a:p>
        </p:txBody>
      </p:sp>
      <p:sp>
        <p:nvSpPr>
          <p:cNvPr id="3" name="Content Placeholder 2">
            <a:extLst>
              <a:ext uri="{FF2B5EF4-FFF2-40B4-BE49-F238E27FC236}">
                <a16:creationId xmlns:a16="http://schemas.microsoft.com/office/drawing/2014/main" id="{B8618BC6-7294-BF43-B7E4-1C6E8CEB8109}"/>
              </a:ext>
            </a:extLst>
          </p:cNvPr>
          <p:cNvSpPr>
            <a:spLocks noGrp="1"/>
          </p:cNvSpPr>
          <p:nvPr>
            <p:ph idx="1"/>
          </p:nvPr>
        </p:nvSpPr>
        <p:spPr/>
        <p:txBody>
          <a:bodyPr>
            <a:normAutofit fontScale="62500" lnSpcReduction="20000"/>
          </a:bodyPr>
          <a:lstStyle/>
          <a:p>
            <a:pPr marL="0" indent="0" algn="ctr">
              <a:buNone/>
            </a:pPr>
            <a:r>
              <a:rPr lang="en-US" sz="5400" dirty="0"/>
              <a:t>3.  Examine Romans 1:19-21 explaining the problem, the result of the problem, then offer an apology for the unbeliever and his/her unbelief. (Keep in mind to cover every important facet of the proposition Paul makes in these verses.)</a:t>
            </a:r>
          </a:p>
          <a:p>
            <a:endParaRPr lang="en-US" dirty="0"/>
          </a:p>
        </p:txBody>
      </p:sp>
    </p:spTree>
    <p:extLst>
      <p:ext uri="{BB962C8B-B14F-4D97-AF65-F5344CB8AC3E}">
        <p14:creationId xmlns:p14="http://schemas.microsoft.com/office/powerpoint/2010/main" val="2159703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0A6D-237B-244F-88B9-D9FC62498804}"/>
              </a:ext>
            </a:extLst>
          </p:cNvPr>
          <p:cNvSpPr>
            <a:spLocks noGrp="1"/>
          </p:cNvSpPr>
          <p:nvPr>
            <p:ph type="title"/>
          </p:nvPr>
        </p:nvSpPr>
        <p:spPr/>
        <p:txBody>
          <a:bodyPr/>
          <a:lstStyle/>
          <a:p>
            <a:pPr algn="ctr"/>
            <a:r>
              <a:rPr lang="en-US" b="1" dirty="0"/>
              <a:t>Chapter 3:  Why Unbelief?</a:t>
            </a:r>
          </a:p>
        </p:txBody>
      </p:sp>
      <p:sp>
        <p:nvSpPr>
          <p:cNvPr id="3" name="Content Placeholder 2">
            <a:extLst>
              <a:ext uri="{FF2B5EF4-FFF2-40B4-BE49-F238E27FC236}">
                <a16:creationId xmlns:a16="http://schemas.microsoft.com/office/drawing/2014/main" id="{B8618BC6-7294-BF43-B7E4-1C6E8CEB8109}"/>
              </a:ext>
            </a:extLst>
          </p:cNvPr>
          <p:cNvSpPr>
            <a:spLocks noGrp="1"/>
          </p:cNvSpPr>
          <p:nvPr>
            <p:ph idx="1"/>
          </p:nvPr>
        </p:nvSpPr>
        <p:spPr/>
        <p:txBody>
          <a:bodyPr>
            <a:normAutofit fontScale="70000" lnSpcReduction="20000"/>
          </a:bodyPr>
          <a:lstStyle/>
          <a:p>
            <a:pPr marL="0" indent="0" algn="ctr">
              <a:buNone/>
            </a:pPr>
            <a:r>
              <a:rPr lang="en-US" sz="4800" dirty="0"/>
              <a:t>4.  Examine Romans 1:22-25 explaining the core issue Paul brings to light concerning the downward spiral of man’s heart condition. Compare and contrast, and dissect the verses being able to show the cause and effect of the foolish man and his depravity.</a:t>
            </a:r>
          </a:p>
          <a:p>
            <a:pPr marL="0" indent="0">
              <a:buNone/>
            </a:pPr>
            <a:endParaRPr lang="en-US" dirty="0"/>
          </a:p>
        </p:txBody>
      </p:sp>
    </p:spTree>
    <p:extLst>
      <p:ext uri="{BB962C8B-B14F-4D97-AF65-F5344CB8AC3E}">
        <p14:creationId xmlns:p14="http://schemas.microsoft.com/office/powerpoint/2010/main" val="345189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0A6D-237B-244F-88B9-D9FC62498804}"/>
              </a:ext>
            </a:extLst>
          </p:cNvPr>
          <p:cNvSpPr>
            <a:spLocks noGrp="1"/>
          </p:cNvSpPr>
          <p:nvPr>
            <p:ph type="title"/>
          </p:nvPr>
        </p:nvSpPr>
        <p:spPr/>
        <p:txBody>
          <a:bodyPr/>
          <a:lstStyle/>
          <a:p>
            <a:pPr algn="ctr"/>
            <a:r>
              <a:rPr lang="en-US" b="1" dirty="0"/>
              <a:t>Chapter 3:  Why Unbelief?</a:t>
            </a:r>
          </a:p>
        </p:txBody>
      </p:sp>
      <p:sp>
        <p:nvSpPr>
          <p:cNvPr id="3" name="Content Placeholder 2">
            <a:extLst>
              <a:ext uri="{FF2B5EF4-FFF2-40B4-BE49-F238E27FC236}">
                <a16:creationId xmlns:a16="http://schemas.microsoft.com/office/drawing/2014/main" id="{B8618BC6-7294-BF43-B7E4-1C6E8CEB8109}"/>
              </a:ext>
            </a:extLst>
          </p:cNvPr>
          <p:cNvSpPr>
            <a:spLocks noGrp="1"/>
          </p:cNvSpPr>
          <p:nvPr>
            <p:ph idx="1"/>
          </p:nvPr>
        </p:nvSpPr>
        <p:spPr/>
        <p:txBody>
          <a:bodyPr>
            <a:normAutofit fontScale="62500" lnSpcReduction="20000"/>
          </a:bodyPr>
          <a:lstStyle/>
          <a:p>
            <a:pPr marL="0" indent="0" algn="ctr">
              <a:buNone/>
            </a:pPr>
            <a:r>
              <a:rPr lang="en-US" sz="6000" dirty="0"/>
              <a:t>5.  Examine Romans 1:26-27 explaining God’s response to man’s depravity and offer an Apology that exposes the truth of Paul’s claim concerning man’s desire to self-fulfill rather than pleasing God.  </a:t>
            </a:r>
          </a:p>
          <a:p>
            <a:endParaRPr lang="en-US" dirty="0"/>
          </a:p>
        </p:txBody>
      </p:sp>
    </p:spTree>
    <p:extLst>
      <p:ext uri="{BB962C8B-B14F-4D97-AF65-F5344CB8AC3E}">
        <p14:creationId xmlns:p14="http://schemas.microsoft.com/office/powerpoint/2010/main" val="390473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710A6D-237B-244F-88B9-D9FC62498804}"/>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b="1"/>
              <a:t>Chapter 3:  Why Unbelief?</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61BE73E-A442-43BB-A75C-98471F61BEC9}"/>
              </a:ext>
            </a:extLst>
          </p:cNvPr>
          <p:cNvGraphicFramePr>
            <a:graphicFrameLocks noGrp="1"/>
          </p:cNvGraphicFramePr>
          <p:nvPr>
            <p:ph idx="1"/>
            <p:extLst>
              <p:ext uri="{D42A27DB-BD31-4B8C-83A1-F6EECF244321}">
                <p14:modId xmlns:p14="http://schemas.microsoft.com/office/powerpoint/2010/main" val="1023253727"/>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84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710A6D-237B-244F-88B9-D9FC62498804}"/>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b="1"/>
              <a:t>Chapter 3:  Why Unbelief?</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61BE73E-A442-43BB-A75C-98471F61BEC9}"/>
              </a:ext>
            </a:extLst>
          </p:cNvPr>
          <p:cNvGraphicFramePr>
            <a:graphicFrameLocks noGrp="1"/>
          </p:cNvGraphicFramePr>
          <p:nvPr>
            <p:ph idx="1"/>
            <p:extLst>
              <p:ext uri="{D42A27DB-BD31-4B8C-83A1-F6EECF244321}">
                <p14:modId xmlns:p14="http://schemas.microsoft.com/office/powerpoint/2010/main" val="268096466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048204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20</TotalTime>
  <Words>335</Words>
  <Application>Microsoft Macintosh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Parcel</vt:lpstr>
      <vt:lpstr>Chapter 3 Why Unbelief? </vt:lpstr>
      <vt:lpstr>Chapter 3:  Why Unbelief?</vt:lpstr>
      <vt:lpstr>Chapter 3:  Why Unbelief?</vt:lpstr>
      <vt:lpstr>Chapter 3:  Why Unbelief?</vt:lpstr>
      <vt:lpstr>Chapter 3:  Why Unbelief?</vt:lpstr>
      <vt:lpstr>Chapter 3:  Why Unbelief?</vt:lpstr>
      <vt:lpstr>Chapter 3:  Why Unbelief?</vt:lpstr>
      <vt:lpstr>Chapter 3:  Why Unbelief?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Why Unbelief? </dc:title>
  <dc:creator>Tracy King</dc:creator>
  <cp:lastModifiedBy>Microsoft Office User</cp:lastModifiedBy>
  <cp:revision>4</cp:revision>
  <dcterms:created xsi:type="dcterms:W3CDTF">2020-06-22T16:25:38Z</dcterms:created>
  <dcterms:modified xsi:type="dcterms:W3CDTF">2020-06-27T20:49:04Z</dcterms:modified>
</cp:coreProperties>
</file>